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tags/tag1.xml" ContentType="application/vnd.openxmlformats-officedocument.presentationml.tags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4"/>
  </p:notesMasterIdLst>
  <p:handoutMasterIdLst>
    <p:handoutMasterId r:id="rId15"/>
  </p:handoutMasterIdLst>
  <p:sldIdLst>
    <p:sldId id="397" r:id="rId2"/>
    <p:sldId id="295" r:id="rId3"/>
    <p:sldId id="296" r:id="rId4"/>
    <p:sldId id="297" r:id="rId5"/>
    <p:sldId id="298" r:id="rId6"/>
    <p:sldId id="300" r:id="rId7"/>
    <p:sldId id="301" r:id="rId8"/>
    <p:sldId id="364" r:id="rId9"/>
    <p:sldId id="302" r:id="rId10"/>
    <p:sldId id="303" r:id="rId11"/>
    <p:sldId id="333" r:id="rId12"/>
    <p:sldId id="304" r:id="rId13"/>
  </p:sldIdLst>
  <p:sldSz cx="9144000" cy="6858000" type="screen4x3"/>
  <p:notesSz cx="6756400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5pPr>
    <a:lvl6pPr marL="22860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6pPr>
    <a:lvl7pPr marL="27432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7pPr>
    <a:lvl8pPr marL="32004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8pPr>
    <a:lvl9pPr marL="36576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CC00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9892" autoAdjust="0"/>
    <p:restoredTop sz="94683" autoAdjust="0"/>
  </p:normalViewPr>
  <p:slideViewPr>
    <p:cSldViewPr>
      <p:cViewPr varScale="1">
        <p:scale>
          <a:sx n="75" d="100"/>
          <a:sy n="75" d="100"/>
        </p:scale>
        <p:origin x="31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>
            <a:extLst>
              <a:ext uri="{FF2B5EF4-FFF2-40B4-BE49-F238E27FC236}">
                <a16:creationId xmlns:a16="http://schemas.microsoft.com/office/drawing/2014/main" id="{C2D34262-B2AC-4689-8C4A-50612DABDCE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5" name="Rectangle 3">
            <a:extLst>
              <a:ext uri="{FF2B5EF4-FFF2-40B4-BE49-F238E27FC236}">
                <a16:creationId xmlns:a16="http://schemas.microsoft.com/office/drawing/2014/main" id="{4ED85832-1697-43C7-8C1C-818B4BEB770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6" name="Rectangle 4">
            <a:extLst>
              <a:ext uri="{FF2B5EF4-FFF2-40B4-BE49-F238E27FC236}">
                <a16:creationId xmlns:a16="http://schemas.microsoft.com/office/drawing/2014/main" id="{477CB612-7B63-42B7-84EF-D23F2CDE6EF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7" name="Rectangle 5">
            <a:extLst>
              <a:ext uri="{FF2B5EF4-FFF2-40B4-BE49-F238E27FC236}">
                <a16:creationId xmlns:a16="http://schemas.microsoft.com/office/drawing/2014/main" id="{EFBC3E39-B8EB-4FFF-9C7C-259379D221E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C1A5916-8D16-4EFF-B241-7D265F2FB5C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26:29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1900">
    <iact:property name="dataType"/>
    <iact:actionData xml:id="d0">
      <inkml:trace xmlns:inkml="http://www.w3.org/2003/InkML" xml:id="stk0" contextRef="#ctx0" brushRef="#br0">4797 9642 0,'0'0'4,"0"0"-4,0 0 8,0 0 1,0 0 1,0 0 0,0 0-1,0 0 1,0 0 0,0 0-2,0-41 2,0 37 0,4 0-1,5-1 0,3-3 1,9 4-1,8 0 1,8 4-1,9 0 0,11 4 0,6-4 1,-1 0-1,4-4 0,4-4 3,0-1-1,1 1-1,-1 4-2,0 4 1,9 4 2,-4 0-3,-1 0 2,1-4 0,-1-4-2,0-4 2,1 0-1,-1 4 0,-7 4 1,7 4-1,1 0 4,3 4-7,1-8 0,-1 0 4,1-8 0,0 0-1,-1 3 0,1 5 1,-1 0-2,1 5 2,-4-5 0,-1 0-1,0-9 0,1 1 1,8-4-1,-1 3 0,-3 9 1,0 0-1,-1 4 0,1 1 1,-1-5-1,1-5 0,0-3 1,3 0-1,-3 0 0,-4 3 1,3 5-1,-8 5 1,5 3-1,-5-4 0,-4-4 1,-3-4-1,-6 0 1,1-5-1,-4 5 0,-4 0 0,-5 4 1,-3 4-1</inkml:trace>
    </iact:actionData>
  </iact:action>
  <iact:action type="add" startTime="50180">
    <iact:property name="dataType"/>
    <iact:actionData xml:id="d1">
      <inkml:trace xmlns:inkml="http://www.w3.org/2003/InkML" xml:id="stk1" contextRef="#ctx0" brushRef="#br0">5476 5535 0,'0'0'1,"0"0"2,0 0 5,0 0 1,0 0 1,0 0-1,83-4 1,4-4-1,32-5 0,1 5 0,-4 4 3,0 8-2,21 0-1,8 0 0,-1 0 1,1 5-1,0 3 1,12-4 0,0-3-2,-8-1 2,-8 0-1,-4 0 0,7-4 1,9-4-1,-12 0 3,-9 8-5,1 0 3,3 0-1,5-4 0,-9 0 0,-16 4 0,-8 5 1,-1-1 0,1-4 0,0-4-2,-1 0 2,-8 4-1,-3 4 0,-1 5 1,12-5-1,13-4 2,21-8-3,16-8 1</inkml:trace>
    </iact:actionData>
  </iact:action>
  <iact:action type="add" startTime="248514">
    <iact:property name="dataType"/>
    <iact:actionData xml:id="d2">
      <inkml:trace xmlns:inkml="http://www.w3.org/2003/InkML" xml:id="stk2" contextRef="#ctx0" brushRef="#br0">4330 9568 0,'0'0'2,"0"0"-1,0 0 9,0 0 1,0 0-3,0 0 1,0 0 1,0 0-1,0 0 0,0 0 1,0 0-1,0 0 1,0 0-1,0 0 1,0 0-1,0 0 0,49 4 0,-15 0 1,7 0-1,0 0 0,-8-4 1,1 0-1,-1 0 1,-4 0-1,4 0 0,0 0 1,4 0-1,0 0 1,0 0 0,5 0-1,3 4 0,-3 1 0,3-1 1,-8 0-1,5 0 1,-1 0-1,1 4 0,3-3 0,1-1 1,3-4-1,1 0 0</inkml:trace>
    </iact:actionData>
  </iact:action>
  <iact:action type="add" startTime="255664">
    <iact:property name="dataType"/>
    <iact:actionData xml:id="d3">
      <inkml:trace xmlns:inkml="http://www.w3.org/2003/InkML" xml:id="stk3" contextRef="#ctx0" brushRef="#br0">9137 12226 0,'0'0'1,"0"0"3,0 0 4,0 0 3,0 0-3,0 0 1,0 0 1,0 0-1,0 0 1,42 33-1,16-4 1,37 12-1,21-3 0,-5-9 2,-3-5-1,-5-3 1,5 0-3,0 0 2,-5-5-1,-8 1 1,-4-1-2,13 1 2,7-5-1,13 1 1,1-5 0,-1 0-1,-8 0 0,4-3 0,4-1 0,0-4 1,-8 4-1,-9 4 2,-8 0-3,1 1 3,7-1-3,5-8 1,0 0 0,-1 0 1,-3 4-1,-9 0 0,1-4 2,3-4-3,5-4 2,-5 0-1,-8-1 0,-16 1 1,-9 0-1,1-5 3,3-3-5,9-5 3,-5-4-1,1-4 0,-5 4 1,-3-4-1,-5 0 0,-4-4 1,-4-4-1,-4 0 0,-9 0 1,-8-1-1,-3 5 0,-10 4 1,-3 0-1,-4-4 2,-1-8-3,-8-5 2,1-8-1,-5-4-1,-4 0 2,-4-8-1,-9-13 1,-3-12-2,-9-4 3,-4 0-1,-4 8-1,-8 4 0,-13 9 0,-12-1 1,-9 5-1,5 3 2,4 10-3,3-1 2,1 4-1,0 0 0,-4 4 0,-4 5 0,-1 3 1,-3 9-1,-5 4 2,-3 0-3,-5 0 2,-4 0-2,-9 0 2,-11-4-1,-18 4 1,5 4-1,9 9 2,-5 3-3,-13 5 1,-8 8 0,-12 4 1,-8 9-2,-4 7 2,-22 5 0,14-8 1,-1 3-3,4 5 2,5 4-2,3 4 1,13 5 1,13 3 0,-1 5-1,-7 3 0,-1 9 1,16 0-1,30 0 1,21-4-2,15 0 1,14-9 1,7 9 0,1 12 0,0 25-2,8 21 2,12 0-1,17-17 1,8-16-2,0-17 1,8-4 2,5 8-3,4 9 3,8 3-2,12 1 0,29 8 0,38 4 1,28-8-1,26-13 0,20-16 1,16-21-1,38-20 1,62-26-2</inkml:trace>
    </iact:actionData>
  </iact:action>
  <iact:action type="add" startTime="260823">
    <iact:property name="dataType"/>
    <iact:actionData xml:id="d4">
      <inkml:trace xmlns:inkml="http://www.w3.org/2003/InkML" xml:id="stk4" contextRef="#ctx0" brushRef="#br0">11281 12180 0,'0'0'1,"0"0"3,0 0 5,0 0 0,0 0 0,0 0 1,0 0-1,0 0 0,0 0 1,0 0-1,0 0 1,0 0-1,45 17 0,-16-17 1,12 0-1,13 0 1,17 0-1,3 0 4,-4 0-8,-8 0 6,-12 0 0,-9 0-2,1-4 1,-5 0-1,9-1 2,11 1-3,22 0 1,8 0 0,8 0 1,-8 0-1,-13 4 1,-20 0 1,-8 0-4,-9 0 3,-4-4-1,0-1 0,4 1 1,9-4-1,12 0 1,8-1-1,0 1 2,0 0-3,-3 4 1,-10 0 1,-3 0-1,-9-1 0,-3 5 1,-9 0 1,-5 0-4,1 0 3,-4 0-1,0-4 1,-1 0-3,9-4 2</inkml:trace>
    </iact:actionData>
  </iact:action>
  <iact:action type="add" startTime="264078">
    <iact:property name="dataType"/>
    <iact:actionData xml:id="d5">
      <inkml:trace xmlns:inkml="http://www.w3.org/2003/InkML" xml:id="stk5" contextRef="#ctx0" brushRef="#br0">8393 12470 0,'0'0'2,"0"0"-1,0 0 9,0 0 0,0 0-1,0 0 1,0 0-1,-42 0 0,1 0 1,-34 0-1,-28 0 0,-5 4 1,17 0 0,9-4 1,-1 0 1,-12-8-6,-13-8 5,-20-9-3,16-8 2,17-1 0,8 1-1,13-4 1,3-4-1,1-1 1,8 5-1,12 4 0,13 4 0,8 4 0,4 0 1,5-4 0,3-4 0,1 0-2,-1-4 2,5-5-2,-1 1 3,1 0-3,-1-1 1,5 5 2,4 4-4,4 0 5,8-9-4,9-7 1,12-5 0,8-8 1,4 4 0,-8 4-1,5 0 2,-5 8-3,0 1 2,4-1-1,-4 5 0,13 4 1,8 4-1,24-1 1,9-3-1,16 0 1,1 0-1,-13 4 0,-17 8 1,-12 4-1,1 0 0,-6 5 1,10-1 0,7 1-2,1 7 2,-1 5-1,1 4 0,-9 0 0,-4 4 0,-4 0 1,0 1-1,4-1 2,12 8-3,9 5 1,0 3 2,8 5-3,-9 0 3,-7-4-4,-9 0 2,-8-1 1,-12 5 0,-1 4-2,-8 0 2,-4 4-1,-8-4 0,0 0 1,-17-4-1,1-4 0,-5-1-1,-4 1 1,0 0 1,-4 4-2,-1 4 3,-3 0-2,4 0 0,-8 0 1,3 0 0,1 0-1,0-1 0,-1 6 0,1-1 1,-4 4-1,-1 0 0,-3 5 1,-1-5-1,1 0 0,-5 5 1,-8-1-1,-4 9 1,-25 4 0,-12 3-2,-9 6 1,1-5 1,11-13-1,14-4 1,7-7-1,5 3 0,3 0 1,1 0-1,-4 1 0,-5-1 0,5-8 1,0-4 0,-1-9-1,-3-3 0,-5-9 1,-29-17-1</inkml:trace>
    </iact:actionData>
  </iact:action>
  <iact:action type="add" startTime="278307">
    <iact:property name="dataType"/>
    <iact:actionData xml:id="d6">
      <inkml:trace xmlns:inkml="http://www.w3.org/2003/InkML" xml:id="stk6" contextRef="#ctx0" brushRef="#br0">16303 12449 0,'0'0'2,"0"0"0,0 0 7,0 0 1,0 0-1,0 0 1,0 0-1,0 0 0,0 0 1,0 0-1,54 0 1,-33 0-1,4 0 0,4 5 1,8-1-1,8 0 1,5 4-1,4 0 1,-9-3-1,-7-1 0,-5-4 1,-4 0 0,0 0-1,-1 0 0,1 0 1,13 0-1,12 0 1,12 4-1,12 0 0,1 0 1,-4 0-1,-9 0 0,-13 1 0,-11-5 1,-5 0 0,0 0-2,9-5 2,12 1-1,12 4 1,9 0-1,3 0 1,-3 0-1,-9 4 0,-12-4 0,-8 0 1,-9 0-1,-8-4 1,1 0-1,7 0 0,4-4 2,9 4-3,0-5 1,-4 5 1,-1 4-1,1 0 1,0 4-1,3 0 0,-7 1 1,-1-5-1,-3 0 0,-1 0 0,-12 0 1,4 0 0,0 0-1,5-5 0,7 1 1,5 0-1,3 4 0,10 0 1,3 4-1,0 0 0,-8 1 1,-4-1 3,-5 0-6,-7-4 3,-1 0-1,5 0 0,11 0 1,14 0-1,7 0 3,5 4-5,-8 4 3,-9-4-2,-8 5 2,-4-1 0,-5-4-2,9 0 2,8-12-1,17-25 2</inkml:trace>
    </iact:actionData>
  </iact:action>
  <iact:action type="add" startTime="317189">
    <iact:property name="dataType"/>
    <iact:actionData xml:id="d7">
      <inkml:trace xmlns:inkml="http://www.w3.org/2003/InkML" xml:id="stk7" contextRef="#ctx0" brushRef="#br0">17354 13402 0,'0'0'2,"0"0"2,0 0 13,50 16-17,0 1 9,16 4 1,16-5-1,14-8 1,11 1 0,17-1-1,9 4 1,-1-3-1,0-5 0,-12-4 0,0 0 1,-8 0-1,-13 0 1,-20-4-1,-17-9 0</inkml:trace>
    </iact:actionData>
  </iact:action>
  <iact:action type="add" startTime="317570">
    <iact:property name="dataType"/>
    <iact:actionData xml:id="d8">
      <inkml:trace xmlns:inkml="http://www.w3.org/2003/InkML" xml:id="stk8" contextRef="#ctx0" brushRef="#br0">17582 14151 0,'0'0'7,"0"0"2,0 0 0,0 0 1,0 0-1,0 0 1,0 0-1,54 41 1,-9-28-1,25-1 0,38 1 1,20-1-1,17 1 3,4-5-5,-8-4 3,-9-4 0,-12 0-1,-12-4 1,-22-13-1,-15-8 1</inkml:trace>
    </iact:actionData>
  </iact:action>
  <iact:action type="add" startTime="318000">
    <iact:property name="dataType"/>
    <iact:actionData xml:id="d9">
      <inkml:trace xmlns:inkml="http://www.w3.org/2003/InkML" xml:id="stk9" contextRef="#ctx0" brushRef="#br0">17644 15393 0,'0'0'6,"0"0"4,0 0-1,0 0 1,37-12-1,29 3 0,58-3 1,63 4-1,32-1 2,13-7 1,-26-1-2,-28-7-1</inkml:trace>
    </iact:actionData>
  </iact:action>
  <iact:action type="add" startTime="319474">
    <iact:property name="dataType"/>
    <iact:actionData xml:id="d10">
      <inkml:trace xmlns:inkml="http://www.w3.org/2003/InkML" xml:id="stk10" contextRef="#ctx0" brushRef="#br0">19307 15401 0,'0'0'6,"0"0"3,0 0 1,-45 34-1,28-26 1,-4 0-1,1-4 1,-1 0-1,-25 1 0,-28 3 1,-34 8-1,-20 5 2,-4 0-3,-5-5 2,-3-3-1,-9 3 1,4 1-1,21-1 0,12-3 0,-16-9 1,-13 0-1,0 0 1,17 0-1,33-4 1,25-4-1,20 0 0,5-4 1,8 0-1,4-5 0,4 1 1,5-5-1,3 1 1,9-5-1,4-4 0,-1-12 1,5-9-1,5-16 1,7-12-1,9-5 0,8 4 1,8 5-1,17 8 0,8 12 0,8 9 1,0 8-1,-3 12 1,-5 5-1,4 3 1,8 1-1,9-1 0,8 1 0,4-1 6,-12 5-9,-13 4 1,-8 4 3,0 4 0,5 0-1,3 5 0,4-1 0,5-4 0,0 0 1,8 0-1,-5 5 1,-3 3-1,-5 5 0,-7 3 1,-5 1-1,-4 0 1,4-1-1,12 5 0,9 0 0,4 4 1,-5 0-1,-7 0 0,-17 0 1,-8-4 0,-13-5-1,-8 1 0,-9-4 1,-7-5-1,-5 1 0,0-1 0,-8-4 1,-8 5-1,-13 7 1,-32 9-1,-43 9 0,-40 3 1,-38 5-1,-8-1 0,4-12 1,33-12-1</inkml:trace>
    </iact:actionData>
  </iact:action>
  <iact:action type="add" startTime="326007">
    <iact:property name="dataType"/>
    <iact:actionData xml:id="d11">
      <inkml:trace xmlns:inkml="http://www.w3.org/2003/InkML" xml:id="stk11" contextRef="#ctx0" brushRef="#br0">9121 12251 0,'0'0'1,"0"0"3,0 0 5,0 0 1,0 0-1,0 0 1,0 0-1,62 8 1,-12-8-1,16 0 0,17 0 1,3-4-1,-3 0 0,-4 0 2,-9-1-2,5 1 0,3 0 0,13-4 1,0 0-1,-4-1 0,-8 5 1,-5 0-1,-8 4 0,1-4 1,3 0-1,9-5 0,12 1 1,12 0-1,0 0 1,-16 8-1,0-5 0,-4 1 1,0-4-1,-1 0 0,5-5 1,4 5 0,0 0-1,-4 4 1,-4 4-1,0 0 0,-1-4 1,5-5-1,4 1 0,0 0 1,-12-1-1,4 9 0,0 5 0,8-1 1,0-4-1,8-4 1,-4-5-1,-4 1 0,-8 4 1,-9 4-1,1 0 1,-1 0-1,5-8 0,16-26 1</inkml:trace>
    </iact:actionData>
  </iact:action>
  <iact:action type="add" startTime="337175">
    <iact:property name="dataType"/>
    <iact:actionData xml:id="d12">
      <inkml:trace xmlns:inkml="http://www.w3.org/2003/InkML" xml:id="stk12" contextRef="#ctx0" brushRef="#br0">17065 13733 0,'0'0'2,"0"0"0,0 0 7,0 0 1,0 0-1,0 0 0,0 0 1,0 0-1,0 0 1,0 0-1,45 0 1,-28 4-1,7 0 0,5 0 1,5 0-1,3 1 0,4-1 1,1 0-1,-5 0 1,-4 0-1,0-4 0,0 0 0,0 0 1,4 0 1,5 0-3,3 4 2,5 5-1,4-1 1,-1 4-2,-3 1 2,-4-1 0,-1 1-1,-3-5 0,-5 0 0,-4-4 1,0 0-1,0 1 0,4-5 1,1 0-1,7 0 1,1 0-1,3 0 0,5 4 1,0 0-1,-5 0 0,1 0 1,-4 4-1,-9-3 0,-4-1 1,-4 0-1,-4 0 0,0 0 1,-5 0-1,5 0 1,0 1-1,0-1 0,4-4 1,8 0-1,4 0 1,5 0-1,8 0 0,-1 4 1,1 0 0,0 0-2,-13 0 2,1 0-1,3 0 0,9 1 1</inkml:trace>
    </iact:actionData>
  </iact:action>
  <iact:action type="add" startTime="347616">
    <iact:property name="dataType"/>
    <iact:actionData xml:id="d13">
      <inkml:trace xmlns:inkml="http://www.w3.org/2003/InkML" xml:id="stk13" contextRef="#ctx0" brushRef="#br0">7809 12499 0,'0'0'2,"0"0"1,0 0 6,87-8 0,0-5 1,12-7-1,-12-1 0,-16 0 1,-13 5 1,4 7 0,8 5-3,21 4 2,17 4-1,3 1 0,-3-1 1,-9-4 1,5 0-4,7 0 3,1 0-1,-4 0 0,-13 0 1,-21 0-1,-12 0 0,-8 0 1,4 0 1,0 4-3,16 0 1,17 4 0,9 1 1,-9-5 0,-13-4-1,-7-4 2,-9-5-3,-4 1 2,-5 4-2,9 0 2,17 4-1,16 4 0,13-4 2,-5-4-3,-8-5 3,-12-3-3,0-5 3,-9 5-3,17 4 1,9 0 1,7-1-1,-3 1 2,-9 0-4,0-1 4,-4 1-3,12 0 2,9 4-1,12 0 0,-8-1 1,-4 1-1,12 0 1,25 0-1,25-8 0,61-34 0,92-57 1</inkml:trace>
    </iact:actionData>
  </iact:action>
  <iact:action type="add" startTime="352496">
    <iact:property name="dataType"/>
    <iact:actionData xml:id="d14">
      <inkml:trace xmlns:inkml="http://www.w3.org/2003/InkML" xml:id="stk14" contextRef="#ctx0" brushRef="#br0">20528 12826 0,'0'0'2,"0"0"4,0 0 0,-50 29 3,17-8 0,-9 4 0,-11 0 1,-14 4-1,-11 4 0,-17 8 2,-17 17 1,-29 21-3,-20 20 0,4 0 1,20-3-1,30-9 1,28-13-1,17-12 1,8-8-2,5-8 2</inkml:trace>
    </iact:actionData>
  </iact:action>
  <iact:action type="add" startTime="352830">
    <iact:property name="dataType"/>
    <iact:actionData xml:id="d15">
      <inkml:trace xmlns:inkml="http://www.w3.org/2003/InkML" xml:id="stk15" contextRef="#ctx0" brushRef="#br0">19419 12901 0,'0'0'8,"0"0"0,0 0 1,0 0 1,0 0 0,0 0-1,0 0 0,0 0 0,37 45 1,-4-12-1,13 21 1,20 29 0,12 16-1,13 13 2,9 4-3,-5-12 3,-8-13-3,-13-21 1,-20-16 0,-13-17 2,-8-8-2,-8-12 0,-8-13 0</inkml:trace>
    </iact:actionData>
  </iact:action>
  <iact:action type="add" startTime="366832">
    <iact:property name="dataType"/>
    <iact:actionData xml:id="d16">
      <inkml:trace xmlns:inkml="http://www.w3.org/2003/InkML" xml:id="stk16" contextRef="#ctx0" brushRef="#br0">17768 12408 0,'0'0'2,"0"0"1,0 0 6,0 0 0,0 0 1,0 0-1,-75-8 1,5-5-1,-37-3 0,-9-1 1,12 1 0,26-1-1,11 5 0,-3-5 1,-8-4-1,-13-3 0,-13-5 1,5-5 0,16 5-1,17 0-1,16 1 2,17-1 0,4-9-1,0-16 0,4-24 1,5-22-1,7-11 0,13-14 1,4 5-1,5 4 1,-1 13-1,0 4 1,9 3-1,16-7 0,17 3 1,12 1-1,4 12 0,-4 13 1,-4 7-1,-4 5 0,-1 4 1,1 4-1,4 9 0,8 4 1,13 7-1,8 5 1,8 5-1,4 3 0,5 4 1,7 5 0,18-1-1,15 1 0,14 4 0,-14 4 0,-3 4 1,4 4-1,4 4 1,-4 0-1,-5 9 0,-7 4 1,-5 8-1,-4 4 0,-4 0 1,0 4-1,4 4 1,-4 5-1,-4 4 0,-13-5 0,-20-3 1,-12-1-1,-9 5 1,0 3-1,-4 1 1,-1 0-1,-7-5 0,-4 1 0,-1-1 1,-3 9-1,-5 4 1,-8 4-1,-9 0 0,-7 0 1,-5-4-1,-4-4 0,-4-4 1,-4 8-1,-8 16 0,-38 38 1,-74 66-1,-149 62 1,-104-8 0,-45-41-1,-20-51 0</inkml:trace>
    </iact:actionData>
  </iact:action>
  <iact:action type="add" startTime="374193">
    <iact:property name="dataType"/>
    <iact:actionData xml:id="d17">
      <inkml:trace xmlns:inkml="http://www.w3.org/2003/InkML" xml:id="stk17" contextRef="#ctx0" brushRef="#br0">18422 12242 0,'0'0'2,"0"0"1,-67 13 5,14 3 2,-18 1 0,-7 0-1,-1-5 0,5-4 1,-1 1 0,-20-5 1,-29-4-2,-33-4 0,-5-9 1,18-3-1</inkml:trace>
    </iact:actionData>
  </iact:action>
  <iact:action type="add" startTime="374357">
    <iact:property name="dataType"/>
    <iact:actionData xml:id="d18">
      <inkml:trace xmlns:inkml="http://www.w3.org/2003/InkML" xml:id="stk18" contextRef="#ctx0" brushRef="#br0">16341 12006 0,'0'0'9,"0"0"0,-34-66 0,10 16 0,-9-24 1,-1-21-1,10-13 1,7 0 0,17 13 0,12-12-1,9-22 1,16-16 0,25-16 2,29 8-5,21 28 3,0 26-1,-13 25 0,-12 11 1,-8 18-1,-1 12 2,17 8-3,17 8 2,21 1-1,3 3-1,1 5 2,-1 4 0,1 4 0,-1 4 0,-8 0-1,9 5 0,16 11 1,17 13 0,16 9 0,0-1 0,-8-4-1,-13-3 0,-20 3 0,-21 0 1,-20 9-1,-5 3-4,5 5 4,3 4 1,13 8-1,-12 1 0,-13-5 0,-12 0 1,-17-4-1,-12 0 0,-13-4 1,-12-5-1,-13-7 1,-3-5-1,-5-4 0,-8 0 2,-4 9-3,-8 11 1,-17 18 2,-29 16-2,-37 12 0,-30 0 1,-7-7-2,4-14 1,-17-7 1,-8-9 4,-8-9-8,-9-7 3</inkml:trace>
    </iact:actionData>
  </iact:action>
  <iact:action type="add" startTime="377130">
    <iact:property name="dataType"/>
    <iact:actionData xml:id="d19">
      <inkml:trace xmlns:inkml="http://www.w3.org/2003/InkML" xml:id="stk19" contextRef="#ctx0" brushRef="#br0">5712 12520 0,'0'0'8,"0"0"1,0 0 0,0 0 0,0 0 1,0 0-1,0 0 1,0 0-1,45 4 0,-3 4 0,16 1 1,16 3-1,17 5 0,17-1 1,16 1 1,4-1-1,-4-3-1,-12 3 1,-5 1 0,-16-5 1,13-4-4,3-3 3,5-5-2,0 0 2,-5 4-1,1 0 0,4 0 1,8 0-1,-5-4 3,-3 0-5,-4 4 3,-9 5-1,0 3 1,5-4-2,-1-4 2,9-4-1,0 0 1,3 5 0,5-1-2,0 0 2,5-4-1,-1-4 1,0 0-1,-8 8 0,0 0 2,3-4-3,6-4 2,7 0-1,-8-1 0,-4 10 1,0-1-1,4 0 0,0-8 0,0 0 2,1 4-3,-1 4 2,8 0-1,0-4 0,1 0 1,8 4-1,3 0 1,9 4-1,9 1 2,12 3-4,-1 0 4,5 1-3,8 3 2,1 1 0,7 0-1,29 3 2,34 5-3</inkml:trace>
    </iact:actionData>
  </iact:action>
  <iact:action type="add" startTime="380965">
    <iact:property name="dataType"/>
    <iact:actionData xml:id="d20">
      <inkml:trace xmlns:inkml="http://www.w3.org/2003/InkML" xml:id="stk20" contextRef="#ctx0" brushRef="#br0">9104 12226 0,'0'0'2,"0"0"1,0 0 5,0 0 2,0 0 0,-70 29-2,12-17 2,-21 1 0,-7-1-1,3 1 0,4-1 2,-16-4 1,-17 1-4,-28-1 2,-9-4-1,16-4 2,13-4-4,0 0 3,-8-5 0,0-3-1,12-9 1,21-8-1,16-8 2,17-4-3,8-9 2,9 0-1,4 1 0,-1 3 1,1-4-1,-5-4 0,-3-12 1,3-8-1,5-5 0,12 0 1,16 9-1,1 8-1,8 8 2,4 4-1,0 1 0,4-1 1,0 0 0,8-3-1,5-1 1,8-4-1,4 0 0,4 8 1,0 5-1,4 3 2,1 9-3,11 0 2,17 0-1,17 0 0,12 0 1,0 4-1,-12 8 0,-13 4 1,-12 9 0,-4 4-3,4 4 3,8 0-1,13 0 1,16 0-1,9 4 0,-5 4 3,-8 5-5,-4 3 4,-13 1-3,1-1 2,-1 1 0,1 4-1,7 3 2,1 5-3,0 0 2,-5 5-1,-7-1 0,-5 8 0,-4 9 1,-4 8-1,-8 4 0,-9 4 1,-8-4-1,-12-4 1,-5-4-1,-3 0 0,-5-5 0,-4 1 1,-8 0-1,-8 8 0,-17 12 2,-21 9-3,-37 20 2,-45 13 0,-25 8-1,-17 0 0,17-20 1,-1-9 0,1-21-1,4-16 0</inkml:trace>
    </iact:actionData>
  </iact:action>
  <iact:action type="add" startTime="383809">
    <iact:property name="dataType"/>
    <iact:actionData xml:id="d21">
      <inkml:trace xmlns:inkml="http://www.w3.org/2003/InkML" xml:id="stk21" contextRef="#ctx0" brushRef="#br0">16688 12329 0,'0'0'7,"0"0"2,0 0 1,0 0-1,0 0 1,0 0-1,0 0 1,0 0-1,0 0 0,0 0 1,0 0-1,46 0 0,-38 0 1,4-4-1,5 0 0,-1 0 1,5 0-1,0 0 1,-1-5-1,5 1 1,0 4-1,4 0 1,4 0-2,9 4 2,11 0-1,9 4 1,9 0 0,3 0 1,-8-4 0,1 0-4,-1-4 3,-4 0-1,-4 0 0,-4 0 1,-1-1-1,1 5 1,4 5-1,4-1 1,4 0-1,1 0 0,-1 0 1,0-4-1,0 0 0,0-4 1,-4 4 1,0 0-4,9 4 3,3 0-1,1 5 0,-1-5 1,-4 0-1,-3-4 1,-1 0-1,8-4 1,1 4-1,3 0 0,9 4 0,4 0 1,0-4-1,-4 0 1,-16-4 1,3-4-4,-8-1 3,-4 5-1,-4 0 0,-4 4 1,0 0 0,4 4-1,4 0 0,-8 0 1,-1 1-2,-7-5 2,-9 0-1,-8 0 0,0 0 1,-4 0-1,-9 0 1,1 0-3,-5 0 2,-3 0 1,-1 0-1,-4 0 0,0 0 0,-4 0 1,0 0-1,0 0 1,-99-34-1,-17-3 1,-54-4-1,-28-1 0,-21 9 1,-5 8-1,21 9 1,17 3 0,0 1-2,-4 0 2,-1 3-1,-24 1 0,-54 16 1,13 21-1,-9 13 0,-4 16 1,37 8-1,21 4 0,17-4 1,20-8-1,17-12 0,8-9 1,29-8 0,25-8-2,29-4 2,20-5-1,13-4 0,8 0 1,9-3-1,7-1 1,5 0-1,4 0 0,4 0 0,13 0 1,20 0-1,25-4 0,29 0 1,29-8-1,21-4 1,16-5 0,5 1-1,-18-5 1,-7 0 0,-5 5 0,9-1-1,8 9 1,12 0-2,13-5 2,8 5-1,4-5 1,-4 1-2,-16 0 3,-9-1-3,-8 5 2,-4 4-1,4-5 0,8 1 1,0 4-1,4 0 0,1 4 1,-9 0 1,-4 0-4,-8 4 4,-13 8-3,-17 5 2,-15 0-1,-14-1 0,-11-3 1,-5-1-1,-12-8 0,-13-4 1</inkml:trace>
    </iact:actionData>
  </iact:action>
  <iact:action type="add" startTime="391275">
    <iact:property name="dataType"/>
    <iact:actionData xml:id="d22">
      <inkml:trace xmlns:inkml="http://www.w3.org/2003/InkML" xml:id="stk22" contextRef="#ctx0" brushRef="#br0">9212 12528 0,'0'0'1,"0"0"1,0 0 7,0 0 0,62 8 1,-12-3 0,8 3-1,-1 0 0,1 0 1,-4 1-1,0 3 1,12 0 1,17 5 1,12-5-3,13-3 0,-1-1 2,1 0-3,-5 1 3,5 3-4,-1-4 4,1-4-3,-5 1 2,-3-1-1,-1 4 0,0 4 3,9 5-5,-1-5 3,1-3 0,4-1-1,8 0 1,-9 5-2,9-1 3,9 0-2,3-3 0,17-1 1,0 4-2,-4 1 1,-5-1 2,9 5-3,0-5 3,0 5-2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1:53:52.2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3038">
    <iact:property name="dataType"/>
    <iact:actionData xml:id="d0">
      <inkml:trace xmlns:inkml="http://www.w3.org/2003/InkML" xml:id="stk0" contextRef="#ctx0" brushRef="#br0">9572 10412 0,'0'0'8</inkml:trace>
    </iact:actionData>
  </iact:action>
  <iact:action type="add" startTime="33055">
    <iact:property name="dataType"/>
    <iact:actionData xml:id="d1">
      <inkml:trace xmlns:inkml="http://www.w3.org/2003/InkML" xml:id="stk1" contextRef="#ctx0" brushRef="#br0">9799 9762 0,'0'0'1,"0"0"1,0 0 3,58-58-3,0 29 8,29 5-1,12 3 1,1 4-2,-13 9 2,-17 4-1,-4 4 1,13 8-1,20 13 0,21 12 1,0 8-1,-12 13 1,-17 17-1,-17 20 1,-16 16 2,-12 13 1,-13 13-3,-9 20 17,-11 4-25,-5 1-2,-8 7 4,-8 18 2,-13 3 4,-37 13-1,-41-5 1,-29-24-1,-1-21 0,26-25 1,29-24-1,16-26 1,0-24-1,-9-21 1,-7-17-1,-5-16 0,-16-13 2,-4-24-3,4-29 2,0-30-1,-21-57 0,-4-38 1,12-7-1,17 3 1,29 21 0,25 20 5,33 14-12,16 7 6,21 0 0,21-8 1,8-4-1,8-4 1,1 8 0,-1 13-2</inkml:trace>
    </iact:actionData>
  </iact:action>
  <iact:action type="add" startTime="34377">
    <iact:property name="dataType"/>
    <iact:actionData xml:id="d2">
      <inkml:trace xmlns:inkml="http://www.w3.org/2003/InkML" xml:id="stk2" contextRef="#ctx0" brushRef="#br0">5604 10872 0,'0'0'8,"0"0"1,0 0 1,70-91-1,30 0 1,28-21-1,-8 9 3,-21 16-5,-12 12 2,12 21 1,13 21-1,4 21 1,4 28-1,4 38 1,-4 37-1,13 50 0,-9 12 1,-21 4 0,-37-20-1,-53-25 0,-34 0 1,-33 16-1,-20 9 8,-5-17-15,-12-25 7,-29-16 1,-12-26-1,-5-15 0,21-18 1,9-15-1,-5-18 1,-12-12-1,-8-16 1,12-17-1,33-13 0,41-15 1,30-14-1,40-45 1,59-66-1,41-46 0,87-61 0,83-43 3</inkml:trace>
    </iact:actionData>
  </iact:action>
  <iact:action type="add" startTime="36183">
    <iact:property name="dataType"/>
    <iact:actionData xml:id="d3">
      <inkml:trace xmlns:inkml="http://www.w3.org/2003/InkML" xml:id="stk3" contextRef="#ctx0" brushRef="#br0">1980 10205 0,'0'0'9,"0"0"0,0 0 0,0 0 1,0 0-1,0 0 2,0 0-3,-50 17 1,-8 0 2,-24 7-3,-18 14 1,9 11 1,0 30 2,8 33-1,17 24-5,17 26 3,15 16 0,10-8 0,15-9 1,9-16-1,9-21 2,7-8-2,1-12-1,16-5 2,25-4-1,33-4 0,8-16 1,-8-25-1,-8-21 1,-33-17-1,-17-12 1</inkml:trace>
    </iact:actionData>
  </iact:action>
  <iact:action type="add" startTime="36568">
    <iact:property name="dataType"/>
    <iact:actionData xml:id="d4">
      <inkml:trace xmlns:inkml="http://www.w3.org/2003/InkML" xml:id="stk4" contextRef="#ctx0" brushRef="#br0">3411 11017 0,'0'-87'8,"0"-25"2,0-45-1</inkml:trace>
    </iact:actionData>
  </iact:action>
  <iact:action type="add" startTime="36671">
    <iact:property name="dataType"/>
    <iact:actionData xml:id="d5">
      <inkml:trace xmlns:inkml="http://www.w3.org/2003/InkML" xml:id="stk5" contextRef="#ctx0" brushRef="#br0">1980 9709 0</inkml:trace>
    </iact:actionData>
  </iact:action>
  <iact:action type="add" startTime="37213">
    <iact:property name="dataType"/>
    <iact:actionData xml:id="d6">
      <inkml:trace xmlns:inkml="http://www.w3.org/2003/InkML" xml:id="stk6" contextRef="#ctx0" brushRef="#br0">1798 10383 0,'0'0'10,"0"0"-2,0 0 2,0 0-1,0 0 0,0 0 1,49 0-1</inkml:trace>
    </iact:actionData>
  </iact:action>
  <iact:action type="add" startTime="37354">
    <iact:property name="dataType"/>
    <iact:actionData xml:id="d7">
      <inkml:trace xmlns:inkml="http://www.w3.org/2003/InkML" xml:id="stk7" contextRef="#ctx0" brushRef="#br0">3411 11071 0,'0'0'8,"0"70"2,0 21-1,0 29 1,0 4-1</inkml:trace>
    </iact:actionData>
  </iact:action>
  <iact:action type="add" startTime="37457">
    <iact:property name="dataType"/>
    <iact:actionData xml:id="d8">
      <inkml:trace xmlns:inkml="http://www.w3.org/2003/InkML" xml:id="stk8" contextRef="#ctx0" brushRef="#br0">1980 12507 0,'0'0'9,"0"0"0,0 0 0,-50 17 1</inkml:trace>
    </iact:actionData>
  </iact:action>
  <iact:action type="add" startTime="46561">
    <iact:property name="dataType"/>
    <iact:actionData xml:id="d9">
      <inkml:trace xmlns:inkml="http://www.w3.org/2003/InkML" xml:id="stk9" contextRef="#ctx0" brushRef="#br0">16146 11770 0,'0'0'1,"0"0"2,0 0 6,0 0 1,0 0 0,0 0-1,0 0 0,0 0 0,46-33 1,-30 29-1,5 0 1,8 4-1,12 0 1,21 0-1,21 0 1,16 0-1,-8-4 1,-8 0-1,-8 0 0,-5 4 1,8 4 0,18 0-2,11 0 2,1-4 0,-5-4-1,-12 0 1,-4 0-1,4 4 0,8 0 0,13 0 0,0-5 1,-13 1-1,-12 0 1,-17 0-1,-8 0 0,5 4 1,3 4 0,21 0 0,12-4-2,9-4 2,-4 0-1,-17 0 0,-9 0 1,1 4-1,12 0 0,13 0 1,0 0-1,-5 0 1,-16 0-1,-9 0 7,5 4 7,12 4-17,17 0-6,0-4 25,-1 1-19,-15-5-4,-14 0-2,-7 0 42,8 4-36,12 4-6,8 0 1,1-4-1,-9-4 9,-8 0-2,4 0 1,-9 0 1,18 9 0,7-1 0,1-4 1,-9-4-1,-12-4 1,-8 0-1,-1 4 0,9 0 1,4 4 0,13 4-2,-1-4 2,-4-4-1,-3-4 1,-10 0-1,1 4 0,4 4 2,4 5-3,1-1 2,-5-4-1,0-4 1,8 0-1,21 4 0,45 4 1</inkml:trace>
    </iact:actionData>
  </iact:action>
  <iact:action type="add" startTime="47991">
    <iact:property name="dataType"/>
    <iact:actionData xml:id="d10">
      <inkml:trace xmlns:inkml="http://www.w3.org/2003/InkML" xml:id="stk10" contextRef="#ctx0" brushRef="#br0">17226 5966 0,'0'0'9,"0"0"-1,0 0 2,37-54 0,9 4-2,16-16 2,4 0-1,-8 16 1,0 9-1,0 12 0,8 4 1,17 4-1,12 9 1,8 20 15,1 21-19,3 33-5,1 21 24,8 8-18,4-4-6,4-13 3,-8-3 15,-17-1-9,-25 9-10,-20 8 23,-21 0-21,-20-4-2,-22-9 8,-32 9 1,-42 16 1,-28 5-1,-18-9 0,5-8 1,0-17-1,-4-12 0,4-16 1,20-26-1,30-16 1,12-12-1,0-13 1,0-12 2,0-9-2,0-3 9,4-1-9,0 4-10,0 1 27,8-1-18,9-3-9,12 3 0,12-4 28,13-4-23,12-8-5,13-12 7,12-9-3,13-4 6,7 13-2,26 7 2,33 5-1,28 17 1,14 20-1,-6 21 0</inkml:trace>
    </iact:actionData>
  </iact:action>
  <iact:action type="add" startTime="58128">
    <iact:property name="dataType"/>
    <iact:actionData xml:id="d11">
      <inkml:trace xmlns:inkml="http://www.w3.org/2003/InkML" xml:id="stk11" contextRef="#ctx0" brushRef="#br0">13374 11100 0,'0'0'4,"0"0"-1,0 0-2,0 0 1,0 0 9,8-71-3,5 9 1,7-25 1,1-4-1,0 0 0,0 8 2,-5 17-2,5 16 0,-5 13 0,17 8 1,17 4 0,16 5-2,13 3 2,4 5-1,-1 7 1,9 10 0,17 11-2,12 17 2,-4 13-1,-17 12 0,-16 16 1,-21 17-1,-21 0 1,-16-4-1,-17-4 1,-16-4-1,-21 16 0,-33 21 1,-25 0 0,-4-17-1,13-20 0,11-21 0,1-17 1,-17-8-1,-20-12 1,-9-17-1,1-20 0,11-21 1,13-21-1,9-21 1,7-16-1,18-21 0,20-37 1,28-46-1,80-112 0,132-107 1</inkml:trace>
    </iact:actionData>
  </iact:action>
  <iact:action type="add" startTime="62605">
    <iact:property name="dataType"/>
    <iact:actionData xml:id="d12">
      <inkml:trace xmlns:inkml="http://www.w3.org/2003/InkML" xml:id="stk12" contextRef="#ctx0" brushRef="#br0">15852 11795 0,'0'0'2,"0"0"4,0 0 3,0 0 0,0 0 0,0 0 0,0 0 1,0 0-1,0 0 1,0 0-1,0 0 0,0 0 1,0 0-1,0 0 0,0 0 1,0 0-1,0 0 2,0 0-3,0 0 2,0 0-1,0 0 0,0 0 1,46-25 0,-38 21-2,5 0 2,-1 0-1,5 0 1,3 0-1,5 0 0,0-1 1,0 1-1,-1 0 0,1-4 1,-4 0-1,0 3 1,-1 1 0,-3 0-2,4 0 2,-1 0-1,1 0 1,0 4-1,4 0 1,-5 0 0,5 0-1,4 0 0,4 0 0,4 0 1,5 0 0,3 0-1,1 0 0,3-4 0,-3-1 1,-5 1-1,1 0 0,-5-4 1,-4 4-1,-4 0 1,0-1-1,-4 1 1,0 4-1,3 0 0,1 0 2,0 0-3,5 0 2,-1 0-1,4 0 0,8 0 1,1 0-1,4-4 0,-1 0 1,-3 0-1,-1 0 1,-3 0 0,-1 0-1,-4-1 1,-4 1-2,4 0 2,-12 4-1,8 0 0,9 0 1,7 0-1,18 0 1,11-4-1,13 0 1,-4-4-1,-12-1 0,-13 1 1,-17 0-1,-3 4 1,-9-1 0,0 5-1,-4 0 0,4 0 0,4 0 1,4 0-1,13 0 1,8-4-1,0 0 1,5-4-1,-5 4 0,-4 0 0,-9-1 1,1 1 1,-5 0-3,-3 4 1,3 0 0,1 0 1,8-4-1,-1 0 1,5 0-1,0 0 1,0-1-1,-4 1 0,0 0 0,-5 0 1,-7 4 0,-1 0-1,-8 0 0,9 0 1,-1 0-1,0 0 0,5 0 1,3 0 0,9-4-2,4 0 2,5 0-1,-1-1 0,-4 5 1,-4 0-1,0 0 1,-5 0-1,1 0 0,8 0 1,9-4-1,11 0 1,14 0 0,-1 0-2,-8 0 2,-13 4-1,-8 0 0,-8 0 1,0 0-1,0 0 1,0 0-1,12-4 0,5-1 1,-1 1-1,1 0 1,-9 4-1,-8 0 0,-4 4 1,-5 0-1,1 1 0,0-1 1,-5-4-1,9 0 0,4 0 1,4-4 0,8-1-2,1 1 2,-5 4-1,-12 0 1,-5 0-1,-3 4 2,-5 1-3,0-1 1,1 0 1,-13 0-1,4 0 1,4-4-1,4 4 0,5-4 1,-1 0-1,5 0 1,0 0-1,4 0 0,3-4 1,10-4 0</inkml:trace>
    </iact:actionData>
  </iact:action>
  <iact:action type="add" startTime="72817">
    <iact:property name="dataType"/>
    <iact:actionData xml:id="d13">
      <inkml:trace xmlns:inkml="http://www.w3.org/2003/InkML" xml:id="stk13" contextRef="#ctx0" brushRef="#br0">23465 11298 0,'0'0'2,"0"0"0,0 0 7,0 0 2,46-45-3,-1 20 3,17-4-3,4 0 1,-4 0 1,-4 4-1,-4 0 1,-4 9 0,-1 3-1,1 5 0,8 8 0,16 8 0,13 5 1,9 3 0,-5 9-1,-9 17 0,-16 16 0,-20 16 1,-21 9 0,-21-4-2,-37 20 2,-42 29-1,-40 21 1,-63 21-1,0-25 0,8-46 1,21-36-1,50-34 0,29-17 1,24-12 0,-4-12-1,5-17 0,8-17 0,8-16 1,12-9-1,13 1 1,8-4-1,13-9 0,28-25 1,46-33-1,46-20 1,41-9-1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1:53:52.2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322">
    <iact:property name="dataType"/>
    <iact:actionData xml:id="d0">
      <inkml:trace xmlns:inkml="http://www.w3.org/2003/InkML" xml:id="stk0" contextRef="#ctx0" brushRef="#br0">10635 5204 0,'0'0'2,"0"0"0,0 0 7,0 0 1,0 0-1,0 0 0,0 0 1,0 0-1,4-41 1,0 36-1,9 1 1,16-4-1,20 0 1,22-5-1,16 1 0,-5-1 1,-7 9-1,-9 0 2,9 4-3,3-4 2,13-4-1,8-5 0,-3 1 1,-5-1-1,-13 9 1,-12 4-1,9 0 0,12 4 1,20 1-1,9-10 1,-8 1-1,-13 0 0,-21 4 1,-11 0-1,-1 0 0,0 4 0,8-4 1,13 0 0,4 0-1,4 0 1,-13-4-1,-12 4 0,-12 0 0,-4 0 1,-9 0-1,5 4 1,-9 0-1,4 1 0,13-1 1,12 0-1,13 0 0,4-4 1,-5 0-1,-7 0 1,-9 0-1,-4 4 1,-5 4-1,5 1 0,17-1 1,20 0-1,13 1 1,-1-5-1,1 4 0,-9 0 1,4 5-1,22 3 1,7-3-1,4-5 0,-3 0 1,8 1-1,7 3 0,14 0 1,16-3 0,-9-1-1,5 0 0,0-4 1,4 5-1,8-5 1,4 0-1,13 4 5,25-4-8,7-4 4,26 0-1,37-4 0,37-8 1</inkml:trace>
    </iact:actionData>
  </iact:action>
  <iact:action type="add" startTime="19202">
    <iact:property name="dataType"/>
    <iact:actionData xml:id="d1">
      <inkml:trace xmlns:inkml="http://www.w3.org/2003/InkML" xml:id="stk1" contextRef="#ctx0" brushRef="#br0">8422 6467 0,'0'0'7,"0"0"2,0 0 1,0 0-1,0 0 1,0 0-1,0 0 1,0 0-1,0 0 1,0 0-1,0 0 0,0 0 0,0 0 1,0-42-1,4 38 1,0 4-1,4 0 0,9 0 1,20-4-1,17 4 1,16-4-1,13 0 0,-5 4 1,-11 0-1,-1 0 2,12 0-2,22 0 0,36-4 1,9-1-1,-8 1 0,-1 8 1,5 1-1,12-5 0,0-5 1,-21 1-1,-7 4 1,-1 0-1,16-4 1,13-4-1,0 4 0,9 4 1,12-4-1,12 4 1,37-9-1,13 1 1,-8 0-1,49-9 0,0 5 1,42-5-1,115-8 0</inkml:trace>
    </iact:actionData>
  </iact:action>
  <iact:action type="add" startTime="32690">
    <iact:property name="dataType"/>
    <iact:actionData xml:id="d2">
      <inkml:trace xmlns:inkml="http://www.w3.org/2003/InkML" xml:id="stk2" contextRef="#ctx0" brushRef="#br0">12456 7609 0,'0'0'1,"0"0"2,0 0 6,0 0 1,0 0-1,0 0 1,0 0-1,0 0 0,0 0 1,49-12-1,-20 12 1,4 0-2,17 0 1,20-4 2,25 0-2,13 0 0,-5-1 1,-3 1-1,-13 0 1,-5-4 0,9 0-1,9-5 1,11-3-1,14-5 1,-14 4-2,17 1 2,30-1 0,15 1-1,18 3 0,49-16 1,74-12-1</inkml:trace>
    </iact:actionData>
  </iact:action>
  <iact:action type="add" startTime="56085">
    <iact:property name="dataType"/>
    <iact:actionData xml:id="d3">
      <inkml:trace xmlns:inkml="http://www.w3.org/2003/InkML" xml:id="stk3" contextRef="#ctx0" brushRef="#br0">19940 6351 0,'0'0'3,"0"0"-2,0 0 8,0 0 0,-50-29 1,9 45-1,-58 38 1,-25 41-1,-9 38 2,34 12-3,20 12 2,34 5-1,16-1 1,16-20-1</inkml:trace>
    </iact:actionData>
  </iact:action>
  <iact:action type="add" startTime="56344">
    <iact:property name="dataType"/>
    <iact:actionData xml:id="d4">
      <inkml:trace xmlns:inkml="http://www.w3.org/2003/InkML" xml:id="stk4" contextRef="#ctx0" brushRef="#br0">19237 7630 0,'0'0'7,"4"79"2,8 33 1,13 66-1,8 33 2,-8-17-2,-13-45 0,-7-45 1,-10-34-1,-7-12 0,-9-16 0,-4-13 2</inkml:trace>
    </iact:actionData>
  </iact:action>
  <iact:action type="add" startTime="56691">
    <iact:property name="dataType"/>
    <iact:actionData xml:id="d5">
      <inkml:trace xmlns:inkml="http://www.w3.org/2003/InkML" xml:id="stk5" contextRef="#ctx0" brushRef="#br0">19915 8106 0,'0'0'7,"0"0"2,79-4 1,33-8-1,65-5 0,43-4 2,-9 1 0,-25-1-2,-41 4 1,-42 9-1,-24 0 1,-17 0-2</inkml:trace>
    </iact:actionData>
  </iact:action>
  <iact:action type="add" startTime="56926">
    <iact:property name="dataType"/>
    <iact:actionData xml:id="d6">
      <inkml:trace xmlns:inkml="http://www.w3.org/2003/InkML" xml:id="stk6" contextRef="#ctx0" brushRef="#br0">20648 7324 0,'0'0'6,"0"0"3,0 0 1,0 0-1,16 87 1,-3 66-1,-1 70 2,0-7-1,-3-42 0,-5-63-1,-4-40 0</inkml:trace>
    </iact:actionData>
  </iact:action>
  <iact:action type="add" startTime="57178">
    <iact:property name="dataType"/>
    <iact:actionData xml:id="d7">
      <inkml:trace xmlns:inkml="http://www.w3.org/2003/InkML" xml:id="stk7" contextRef="#ctx0" brushRef="#br0">21868 6347 0,'0'0'7,"116"66"2,33 21 1,37 41 1,-29 30-3,-49 3 1,-54-20 1,-42-29-1,-16-30 0,-13-11 1</inkml:trace>
    </iact:actionData>
  </iact:action>
  <iact:action type="add" startTime="57375">
    <iact:property name="dataType"/>
    <iact:actionData xml:id="d8">
      <inkml:trace xmlns:inkml="http://www.w3.org/2003/InkML" xml:id="stk8" contextRef="#ctx0" brushRef="#br0">22799 7986 0,'0'0'6,"0"0"4,25 120-1,-13 91 1,-12 121 0,-8 40-1,-13-24 1,9-87-1,-5-71 0</inkml:trace>
    </iact:actionData>
  </iact:action>
  <iact:action type="add" startTime="57731">
    <iact:property name="dataType"/>
    <iact:actionData xml:id="d9">
      <inkml:trace xmlns:inkml="http://www.w3.org/2003/InkML" xml:id="stk9" contextRef="#ctx0" brushRef="#br0">19009 9593 0,'70'4'6,"104"4"3,203 13 2,185-1-2,63-11 1,-41-9-1,-67-4 0,-37-9 1,-34-8-1</inkml:trace>
    </iact:actionData>
  </iact:action>
  <iact:action type="add" startTime="85185">
    <iact:property name="dataType"/>
    <iact:actionData xml:id="d10">
      <inkml:trace xmlns:inkml="http://www.w3.org/2003/InkML" xml:id="stk10" contextRef="#ctx0" brushRef="#br0">3411 11791 0,'0'0'1,"0"0"2,0 0 6,0 0 1,0 0-1,0 0 0,0 0 1,58-41-1,-8 24 0,16 1 1,9-5-1,7 0 0,1 0 1,0 1 1,-9 3-1,1 5-1,8 4 1,-1 3-1,1 1 1,8 0-1,-8 0 1,-9 0-2,1 0 2,-1 0 0,5-1-1,8 5 0,8 0 0,12-4 2,5 0-3,0 0 2,8 4-1,8 0 0,17 0 1,12 0-1,25-4 0,25 0 1,21-5 0,65-20-1,71-33 0</inkml:trace>
    </iact:actionData>
  </iact:action>
  <iact:action type="add" startTime="99079">
    <iact:property name="dataType"/>
    <iact:actionData xml:id="d11">
      <inkml:trace xmlns:inkml="http://www.w3.org/2003/InkML" xml:id="stk11" contextRef="#ctx0" brushRef="#br0">5848 10330 0,'0'0'1,"0"0"1,0 0 7,0 0 3,0 0-4,0 0 1,0 0 1,0 0-1,0 0 0,0 0 0,0 0 1,-45 116-1,12 12 1,-5 37-1,9 14 2,13-10 1,8-28-4,12-33 2,8-13-2,9-12 2,0-17 0,-5-20 0,-4-22-1,-3-15-1</inkml:trace>
    </iact:actionData>
  </iact:action>
  <iact:action type="add" startTime="99432">
    <iact:property name="dataType"/>
    <iact:actionData xml:id="d12">
      <inkml:trace xmlns:inkml="http://www.w3.org/2003/InkML" xml:id="stk12" contextRef="#ctx0" brushRef="#br0">5790 10325 0,'0'0'6,"0"0"4,0 0-1,0 0 1,0 0-1,42-8 0,-5 0 1,21-9 0,16 1-1,13-1 0,0 5 1,0 8 0,0 4 1,0 0-2,4 0 0,0-4 1,4 4-1,4 4 2,-4 8-3,-8 9 2,-12-1-1,-17-3 1,-13 0 0,-8-1-1,-8 1 1,-8-5-2,-4 1 2,-1-1-3,-3 5 2,-5 3 0,0 9 1,0 8-1,-3 17 1,-1 17-1,4 7 0,0 9 1,1-8-1,-1-9 0,0-8 1,0-8-1,-4-12 0,1-5 1,-1-8-1,4-4 1,9-13-2,-1-16 2</inkml:trace>
    </iact:actionData>
  </iact:action>
  <iact:action type="add" startTime="100387">
    <iact:property name="dataType"/>
    <iact:actionData xml:id="d13">
      <inkml:trace xmlns:inkml="http://www.w3.org/2003/InkML" xml:id="stk13" contextRef="#ctx0" brushRef="#br0">3411 13013 0,'0'0'6,"0"0"4,0 0-1,0 0 1,91-63-1,0 39 1,25 3-1,0 13 1,0-1 0,-9 5-1,1 0 0,-9 4 1,1 4-1,-5 4 0,-17 9 1,-3 0-1</inkml:trace>
    </iact:actionData>
  </iact:action>
  <iact:action type="add" startTime="100809">
    <iact:property name="dataType"/>
    <iact:actionData xml:id="d14">
      <inkml:trace xmlns:inkml="http://www.w3.org/2003/InkML" xml:id="stk14" contextRef="#ctx0" brushRef="#br0">3453 14213 0,'0'0'6,"0"0"3,0 0 1,0 0-1,74-4 1,-16-13 0,25-3-1,33-5 0,16 0 2,25 4-3,-8 5 2,8 3-1,9 5 1,16 4-1,4-4 1,-20-1-1,-34 1 0</inkml:trace>
    </iact:actionData>
  </iact:action>
  <iact:action type="add" startTime="101343">
    <iact:property name="dataType"/>
    <iact:actionData xml:id="d15">
      <inkml:trace xmlns:inkml="http://www.w3.org/2003/InkML" xml:id="stk15" contextRef="#ctx0" brushRef="#br0">3420 16975 0,'0'0'6,"0"0"3,0 0 1,0 0-1,74 25 0,17-21 1,50-8-1,49-1 2,17 1-2,-17 0-1,-8-4 2,-8-5-1</inkml:trace>
    </iact:actionData>
  </iact:action>
  <iact:action type="add" startTime="106219">
    <iact:property name="dataType"/>
    <iact:actionData xml:id="d16">
      <inkml:trace xmlns:inkml="http://www.w3.org/2003/InkML" xml:id="stk16" contextRef="#ctx0" brushRef="#br0">5683 12470 0,'0'0'2,"0"0"1,0 0 15,0 0-17,0 0 8,-25-41 1,25 37-1,0-1 0,0 1 1,0 0-1,0 0 1,4 0-1,8 0 1,-3 0-1,16 4 0,16 0 1,17-5-1,12 1 1,9-4-1,-1 0 1,-3-1-1,-1 5 2,5 4 0,16 0-1,33-4-1</inkml:trace>
    </iact:actionData>
  </iact:action>
  <iact:action type="add" startTime="107472">
    <iact:property name="dataType"/>
    <iact:actionData xml:id="d17">
      <inkml:trace xmlns:inkml="http://www.w3.org/2003/InkML" xml:id="stk17" contextRef="#ctx0" brushRef="#br0">5550 14010 0,'0'0'6,"0"0"3,0 0 1,0 0 0,0 0-1,0 0 1,0 0-1,0 0 0,67-33 1,-26 25-1,4-5 1,1 5-1,-1 0 1,1 0-1,4-1 1,-1-3-1,5-5 2,4 1 1,4-1-6,0 5 3,-4 4 1,4 3 0,8 5-1,17 0 0,8 0 1,1 0-1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26:29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1973">
    <iact:property name="dataType"/>
    <iact:actionData xml:id="d0">
      <inkml:trace xmlns:inkml="http://www.w3.org/2003/InkML" xml:id="stk0" contextRef="#ctx0" brushRef="#br0">7404 6976 0,'0'0'1,"0"0"2,0 0 6,0 0 1,45-4-1,-16 4 1,4 0-1,9 0 1,16 4-1,29-4 0,28-4 1,14 0 0,-5 0 1,4-1-2,13 1 1,8-4-1,8 4 1,4 0-1,1 0 1,11-9-1,14-8 0,-14-8 0</inkml:trace>
    </iact:actionData>
  </iact:action>
  <iact:action type="add" startTime="26684">
    <iact:property name="dataType"/>
    <iact:actionData xml:id="d1">
      <inkml:trace xmlns:inkml="http://www.w3.org/2003/InkML" xml:id="stk1" contextRef="#ctx0" brushRef="#br0">10569 8996 0,'0'0'1,"0"0"2,0 0 6,0 0 0,0 0 1,0 0-1,0 0 1,0 0-1,0 0 0,0 0 1,0 0-1,0 0 0,0 0 1,0 0-1,0 0 1,0 0-1,0 0 0,41 38 1,-28-38-1,3 0 0,5 0 1,4 0-1,4-4 1,-9-1-1,9 1 1,0 4-2,4 0 2,1 0-1,-1 0 1,0-4-1,0 0 0,-4 4 1,0 0 0,0 0 1,0 0-2,0 0 1,4 4-1,4 0 0,9-4 1,3 4-1,1-4 1,-1 0-1,1 5 0,0-5 1,4-5-1,16-3 0</inkml:trace>
    </iact:actionData>
  </iact:action>
  <iact:action type="add" startTime="29511">
    <iact:property name="dataType"/>
    <iact:actionData xml:id="d2">
      <inkml:trace xmlns:inkml="http://www.w3.org/2003/InkML" xml:id="stk2" contextRef="#ctx0" brushRef="#br0">6465 9311 0,'0'0'2</inkml:trace>
    </iact:actionData>
  </iact:action>
  <iact:action type="add" startTime="29556">
    <iact:property name="dataType"/>
    <iact:actionData xml:id="d3">
      <inkml:trace xmlns:inkml="http://www.w3.org/2003/InkML" xml:id="stk3" contextRef="#ctx0" brushRef="#br0">6899 9266 0,'0'0'6,"0"0"3,0 0 1,75-29-1,7 8 1,42-12-1,17-5 0,-8 5 1,-5 0-1,-4 4 0,4 0 1,-8 4-1,-21 5 0,-20-1 1,-17 0-1,-8 1 0,-4 3 1,3 5-1,5-1 1,4 5-1,17 4 0,0 0 1,-1 0-1,-3-1 1,-5 1-1,-8 0 0,0 4 0,8 0 1,13 4-1,21 9 1,7-1-1,-3 0 1,-17-3-1,-12-9 0,-1 0 1,17 0-1,25-4 1,50-13 0</inkml:trace>
    </iact:actionData>
  </iact:action>
  <iact:action type="add" startTime="37093">
    <iact:property name="dataType"/>
    <iact:actionData xml:id="d4">
      <inkml:trace xmlns:inkml="http://www.w3.org/2003/InkML" xml:id="stk4" contextRef="#ctx0" brushRef="#br0">8422 10089 0,'0'0'2,"0"0"1,0 0 12,0 0-13,0 0 8,0 0-1,66-4 1,-12 0-1,20 0 0,9 0 1,0 0-1,-13 0 0,-16-1 2,-9 1-2,-8 0 0,-3 4 0,-5 0 1,0-4-1,4 0 0,0 0 1,4 4-1,4 0 0,1-4 1,-1 4-1,0 0 0,1 0 1,-5 0-1,-4 0 1,0 0-1,-4 0 0,0 0 1,-4 0-1,0 0 0,-4 0 1,-1 0-1,-3 0 1,-1 0-2,1 0 2,-5 0-1,1 0 1,-1 0-1,0 0 1,1 0-2,3 0 2,1 0-1,4 0 1,8 0-1,8 0 1,8 0-1,13 0 1,9 0-1,3 0 1,-4 0-1,-4 4-1,-8 0 2,-9 0 0,-7-4-1,-5 4 0,-8-4 0,-1 0 1,1 4-1,0-4 1,4 0-1,-8 0 0,8 0 1,0 0-1,8 4 0,0 1 1,4-5-1,1 4 0,3 0 1,1-4-1,-1 4 0,1 0 1,-5-4-1,-4 0 0,-3 0 1,-5 0-1,0 0 0,-5 0 1,1 0 0,0 0-1,4 0 0,4 0 0,13 0 1,-1 4-1,9 0 1,8 1-2,0-1 2,0-4 0,0 0-1,-4 0 0,0 0 1,-8 0-1,-1 0 1,1 0-1,4 0 0,-1 4 1,10 0-1,3 0 1,0 0-1,-4 0 0,0 1 0,-8-1 0,-5 0 1,-7-4-1,-1 0 1,-12 0-1,4 0 1,0 0-1,5 4 0,7 0 0,9 4 1,4 1-1,8-1 1,0 4-2,0-3 2,-4-5-1,-4 0 1,-4-4-1,0 0 1,0 0-1,0 0 0,3 4 1,10 0-1,-1 5 1,0-1-2,-8 0 2,-4 0 0,-9 1-1,-3-1 0,-9-4 1,-4 0-1,-4 0 0,-1-4 0,1 4 1,0-4-1,0 5 1,4-1-1,0 0 0,4 0 1,4 4-1,4 1 0,5 3 1,-1 0 1,5 1-3,0-1 1,-1 1 0,-7-5 1,-5 0-1,4 1 0,-7-1 0,3 0 1,0 5-1,4 3 1,5 1-1,-1-1 0,1 1 1,-9-5-1,-4-4 0,-4 1 1,-4-1-1,-4-4 0,4 0 1,-9 0-1,1 1 1,-1-1-1,5-4-1,-13 0 3,5 0-3,-1 0 2,0 0-1,1 0 1,-1 0-1,1 0 1,-1 0-1,0 0 0,1 0 1,-1 0-1,1 0-1,-1 0 3,0 0-2,1 0 1,3 0-2,5-4 2,12-5-1,9-7 1</inkml:trace>
    </iact:actionData>
  </iact:action>
  <iact:action type="add" startTime="39109">
    <iact:property name="dataType"/>
    <iact:actionData xml:id="d5">
      <inkml:trace xmlns:inkml="http://www.w3.org/2003/InkML" xml:id="stk5" contextRef="#ctx0" brushRef="#br0">16192 10259 0,'0'0'7,"0"0"2,0 0 1,-42 4-1,5 0 1,-21 1-1,-21 3 0,-3 0 1,-18 5-1,1-1 2,-25-4-1,-17-4-1,1-8 3,7 0-5,5-4 3,-21-9-1,-8 1 1,-9-5-2,-36-4 3,-5 0-2,0 1 1,-12-5-1,53 8 0,21 0 1,21 0-1,21 5 0,20-1 1,25 1-1,17-1 2,16-8-3,12-4 4,13-4-6,9-16 3,7-18 1,5-11 0,4-9-2,12 4 2,13-4 1,12 8-3,4 9 2,13-5-1,20 1 0,17-5 1,8-4-1,-4 9 1,-21 12-1,-16 8 0,-9 13 1,9 12-1,16 8 0,17 13 1,21 3-2,24 14 1,17 7 2,16 9-3,-3 8 6,-9 0-9,-13 5 4,-3 11 0,-21 1 1,-25 0-1,-21 4 0,-20-9 1,-17-4-1,-4-3 1,-5-5-1,1 0 1,-4 4 0,0 0-2,-5 1 1,-4-5 0,-8-4 1,-8-4-1,-8-5 1,-5 1-1,-3-4 0,-1-1 0,-4 1 1,-4-5-1,-4 1 1,-4 7 0,-1 5-2,-20 8 1,-4 5 4,-8-1-6,-5 0 2,5-8 0,0-4 1,-1-9-1,-7 1 1,-22 4-1,-32 4 1,-30 8-2,-24 4 2,-21 0 0,-8-4-1,8-8 1,21-8-1,16-13 0</inkml:trace>
    </iact:actionData>
  </iact:action>
  <iact:action type="add" startTime="49298">
    <iact:property name="dataType"/>
    <iact:actionData xml:id="d6">
      <inkml:trace xmlns:inkml="http://www.w3.org/2003/InkML" xml:id="stk6" contextRef="#ctx0" brushRef="#br0">6990 11385 0,'0'0'2,"0"0"1,0 0 6,0 0 0,0 0 1,79-4-1,12-4 0,33 0 1,17-5-1,3 1 2,14-1-2,7 1 0,30 0 0,24 7 0,46 5 1,66 0-1,37 13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26:29.71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11342">
    <iact:property name="dataType"/>
    <iact:actionData xml:id="d0">
      <inkml:trace xmlns:inkml="http://www.w3.org/2003/InkML" xml:id="stk0" contextRef="#ctx0" brushRef="#br0">6684 4649 0,'0'0'3,"0"0"-3,0 0 7,0 0 2,0 0 1,0 0-1,0 0 1,0 0-1,0 0 1,0 0-1,0 0 0,0 0 1,0 0-1,0 0 0,0 0 1,0 0-1,0 0 0,41 0 1,-28 0-1,-1 0 0,1 0 1,-1 0-1,0 0 1,-3 0-1,-1 0 1,4 0-1,1 0 0,-1 0 1,1 0-1,-5 0 0,0 0 1,0 0-1,1 0 0,3 0 1,-8 0-1,9-4 0,-1 4 1,-4 0-1,5 0 0,-1-4 1,-4 0-1,5 0 1,-1 4-1,1-5 0,-1 1 1,1 4-1,-1 0 0,0-4 1,1 4-1,-1 0 0,5-4 1,-1 0-1,1 4 2,-5 0 0,5-4-4,-1 4 2,1 0 0,-1 0 1,1 0-2,0 0 3,-5 0-2,0 0 0,5 0 0,-5 0 1,5 0-1,-1 0 1,1 0-2,4 0 2,-5 0 0,1-4-1,-1 4 0,1-5 1,-1 1-1,1 4 1,-1 0-1,1-4 1,0 0-1,-1 0 0,1 0 0,-1 0 0,1-1 1,-1 5-1,5 0 1,0 0-1,4 0 1,-1 0-1,5 0 0,9 0 1,7 0-1,9 5 1,8-5-1,0 0 0,-4 0 0,-4 0 1,-5-5-1,5 5 1,-8 0-1,7 5 0</inkml:trace>
    </iact:actionData>
  </iact:action>
  <iact:action type="add" startTime="33662">
    <iact:property name="dataType"/>
    <iact:actionData xml:id="d1">
      <inkml:trace xmlns:inkml="http://www.w3.org/2003/InkML" xml:id="stk1" contextRef="#ctx0" brushRef="#br0">7056 4504 0,'0'0'2,"0"0"0,0 0 8,0 0-1,0 0 0,0 0 1,0 0-1,0 0 1,0 0-1,0 0 1,0 0-1,-16-54 1,3 34-1,1-1 0,0 0 0,-1-4 1,1 1-1,3-1 0,1 0 1,0 0-1,4-8 1,0 8-1,4-16 0,4-1 0,8-7 0,5-9 2,8 0-2,16 0 0,17 0 0,25 8 1,20 9-1,5-1 1,-1 9 0,9 8 0,16 9-2,9 7 3,-9 1-3,-20 8 2,-21 17-1,-8 8 0,4 8 1,4 16-1,0 1 1,-21 8-1,-37-8 1,-29 8-2,-24 16 2,-30 34-1,-16 8 0,0-9 1,4-28-1,16-29 0,13-17 1</inkml:trace>
    </iact:actionData>
  </iact:action>
  <iact:action type="add" startTime="40330">
    <iact:property name="dataType"/>
    <iact:actionData xml:id="d2">
      <inkml:trace xmlns:inkml="http://www.w3.org/2003/InkML" xml:id="stk2" contextRef="#ctx0" brushRef="#br0">12149 14685 0,'0'0'2,"0"0"-1,0 0 11,0 0-2,46-33-3,-9 8 3,13-4-1,8-4 0,4-4 0,4-5 1,-8-3 1,4-9 0,8-4-1,17-4 0,21 8-2,3 13 3,-3 12-3,-9 8 2,-8 5-1,5 3 0,7 1 1,9 3-3,-5 9 3,1 5 0,-9 3 0,-8 0-2,4 0 2,0 1-1,21 3 0,4 13 1,-4 4 0,-4 0 1,4 4-3,12 8 1,13 13 0,3 4 0,-19-4 1,-22-4-1,-4-1 1,5 1-1,12 4 1,-1 0-2,-3 0 2,-8-1-1,-9-3 1,0 0-1,8 8 1,13 8 0,-4 8-2,-17-3 2,-16-9-1,-34-12 0,-8-9 1,-8-4-1,-8-4 1,0 1-1,-5-5 1,-3 0-2,-1 4 2,-4 4-1,1 13 1,-5 8-1,-4 4 0,-4 4 0,-9 0 0,-3-8 2,-5-8-2,-8-5 0,-12-3 1,-13-1 0,-12 5-1,-5 3-1,-3 9 3,8 9-2,8-1 0,4 4 0,4-4 0,-3 1 1,-30-9-1,-21-9 0,-16 1 1,0-9 0,5-7-1,3-10 0,-4-3 0,-16 0 1,3-5-1,-3-3 1,-13-5 0,-16 0-2,-17-8 1,-21-4 1,1 0-1,3-8 0,13-1 1,17-3 1,3-9-3,-3-12 2,-1-17-1,13-8 0,25-5 0,4-7 1,8-5-1,0 1 1,17 3 0,4 0-2,20-3 2,9-13-1,12-13 0,17-8 1,16 1-1,13-9 5,12-17-11,33-20 7,34-17-1,49-4 0,49 0 1,51 4 1,40 0-4</inkml:trace>
    </iact:actionData>
  </iact:action>
  <iact:action type="add" startTime="49346">
    <iact:property name="dataType"/>
    <iact:actionData xml:id="d3">
      <inkml:trace xmlns:inkml="http://www.w3.org/2003/InkML" xml:id="stk3" contextRef="#ctx0" brushRef="#br0">4893 5949 0,'0'0'4,"0"0"-4,0 0 9,0 0 1,0 0-1,0 0 1,0 0-1,0 0 0,-46 42 1,34-30-1,-1 0 0,1 5 0,-9 4 1,-4 12 0,-16 12-1,-17 17 0,-4 9 1,-13-1 0,18-8 1,7-8-1,8-12-1,18-9 0,-1-4 1,8-5-1,9-3 2,0 0-3,-1 4-1,9 0 2,-8-1 0,8 5 1,-8 0-1,8 0 1,0 0-1,0 0 0,0 0 1,0 0-1,0-4 0,0 0 0,0 0 1,0 0-1,0-5 1,0 1-1,0 0 1,0-1-1,0 1-1,0 0 3,8 0-2,0 3 0,17 14 1,17 11-1</inkml:trace>
    </iact:actionData>
  </iact:action>
  <iact:action type="add" startTime="50706">
    <iact:property name="dataType"/>
    <iact:actionData xml:id="d4">
      <inkml:trace xmlns:inkml="http://www.w3.org/2003/InkML" xml:id="stk4" contextRef="#ctx0" brushRef="#br0">14111 14607 0,'0'0'7,"0"0"2,0 0 1,0 0-1,0 0 0,0 0 1,0 0-1,0 0 0,53-17 1,14 21-1,28 4 1,21 1-1,-5-5 1,-3 0 0,-1 4 1,-3 1-2,-13-1 0</inkml:trace>
    </iact:actionData>
  </iact:action>
  <iact:action type="add" startTime="50987">
    <iact:property name="dataType"/>
    <iact:actionData xml:id="d5">
      <inkml:trace xmlns:inkml="http://www.w3.org/2003/InkML" xml:id="stk5" contextRef="#ctx0" brushRef="#br0">14545 14072 0,'0'0'6,"0"0"4,0 0-1,-41 13 1,24-9-1,-8 4 1,-8 5-1,-8 3 0,-5 5 1,1 8-1,3 4 0,9 4 1,0 5-1,4-1 2,4 1-3,5-5 2,3-4-1,5 0 1,3-4-1,9 0 0,5 4 1,11 13-1,30 3 0,36 5 1,30-21-1,12-29 0</inkml:trace>
    </iact:actionData>
  </iact:action>
  <iact:action type="add" startTime="52247">
    <iact:property name="dataType"/>
    <iact:actionData xml:id="d6">
      <inkml:trace xmlns:inkml="http://www.w3.org/2003/InkML" xml:id="stk6" contextRef="#ctx0" brushRef="#br0">4851 7850 0,'0'0'6,"0"0"3,0 0 1,0 0-1,0 0 1,0 0-1,0 0 1,0 0-1,-70 12 1,16 5-1,-12 12 0,-5 12 1,9 13-1,13 12 1,-1 17 0,17 8-1,0-4 0,16-8 0,17-17 1,9 0-1,24 4 1,29 4-1,8 9 0,13 0 1,-4-1-1,12-3 0</inkml:trace>
    </iact:actionData>
  </iact:action>
  <iact:action type="add" startTime="53516">
    <iact:property name="dataType"/>
    <iact:actionData xml:id="d7">
      <inkml:trace xmlns:inkml="http://www.w3.org/2003/InkML" xml:id="stk7" contextRef="#ctx0" brushRef="#br0">14044 15327 0,'0'0'7,"0"0"2,0 0 0,0 0 1,0 0-1,0 0 0,0 0 1,0 0-1,0 0 0,0 0 1,0 0-1,0 0 1,0 0-1,0 0 0,0 0 1,58 0-1,-25 0 0,13 0 1,12 4-1,8 0 1,0 0-1,-8 0 0,-12 1 0,-9-1 2,-8 0-2,-8-4 0,-5 0 1,-4 0-1,1 0 0,-5 0 1,0 0-2,1 0 2,-5 0-1,0 0 1,0 0-1,0 0 0,0 0 1,1 0-1,-1 4 0,0 0 1,4 0-1,-8 0 1,4-4-1,0 0 0,0 0 0</inkml:trace>
    </iact:actionData>
  </iact:action>
  <iact:action type="add" startTime="54822">
    <iact:property name="dataType"/>
    <iact:actionData xml:id="d8">
      <inkml:trace xmlns:inkml="http://www.w3.org/2003/InkML" xml:id="stk8" contextRef="#ctx0" brushRef="#br0">14723 14739 0,'0'0'7,"0"0"2,0 0 0,0 0 1,0 0-1,0 0 1,0 0-1,-54 21 2,13-9-3,-21 9 1,-21 12 1,0 13-1,13 3 1,12 5 0,12 0-1,9 0 0,4-9 0,4-3 1,4-9-1,5-4 0,3-9 1,5 1-1,3-4 1,5 3-1,8 5 1,17 8-1,41 21 0,46 8 1,24-16-1,0-30 0</inkml:trace>
    </iact:actionData>
  </iact:action>
  <iact:action type="add" startTime="56063">
    <iact:property name="dataType"/>
    <iact:actionData xml:id="d9">
      <inkml:trace xmlns:inkml="http://www.w3.org/2003/InkML" xml:id="stk9" contextRef="#ctx0" brushRef="#br0">4843 10412 0,'0'0'7,"0"0"2,0 0 3,0 0-5,0 0 3,0 0-1,0 0 1,0 0-1,0 0 0,0 0 1,0 0-1,0 0 1,-42-37-1,34 37 0,-12 4 1,-26 17-1,-37 29 1,-24 32-1,-9 26 2,25 25 1,16 12-3,9 12 0,17 13 0,7 3 0,1 1 2,16-4-3,0 0 2,13-9-1,-1 1-1,13-1 2,13 9-1,-1 4 1,5-4-1,16-5 2,-8-20-3,8-12 2,8-13-1,17-8 0,16-9 2,26-8-3,24-8 2</inkml:trace>
    </iact:actionData>
  </iact:action>
  <iact:action type="add" startTime="58843">
    <iact:property name="dataType"/>
    <iact:actionData xml:id="d10">
      <inkml:trace xmlns:inkml="http://www.w3.org/2003/InkML" xml:id="stk10" contextRef="#ctx0" brushRef="#br0">18041 16176 0,'0'0'7,"0"0"4,0 0-1,0 0-3,0 0 2,0 0 1,0 0-1,-41 4 0,20 0 1,-16 4-1,-25 5 1,-42 7-1,-28 5 0,-9 8 2,9 13-3,32 4 2,30-5-1,25-8 1,16-12-1,12-17 0,9-12 1,4-20-1</inkml:trace>
    </iact:actionData>
  </iact:action>
  <iact:action type="add" startTime="59198">
    <iact:property name="dataType"/>
    <iact:actionData xml:id="d11">
      <inkml:trace xmlns:inkml="http://www.w3.org/2003/InkML" xml:id="stk11" contextRef="#ctx0" brushRef="#br0">18128 15944 0,'0'0'7,"-41"21"3,3-1-1,-11 5 0,-9 8 1,-4 0-1,-17 9 1,-16 7 0,-17 9-2,-8 13 2,21-1-1,24-8 0,26-12 1,20-13-1,21-8 1,16 0-1,29 8 1,42 9-1,28-5 0</inkml:trace>
    </iact:actionData>
  </iact:action>
  <iact:action type="add" startTime="70744">
    <iact:property name="dataType"/>
    <iact:actionData xml:id="d12">
      <inkml:trace xmlns:inkml="http://www.w3.org/2003/InkML" xml:id="stk12" contextRef="#ctx0" brushRef="#br0">5757 6305 0,'0'0'2,"0"0"-1,0 0 10,0 0 0,0 0-4,0 0 1,0 0 2,0 0-1,0 0 0,0 0 1,0 0-1,0 0 1,0 0-1,0 0 0,0 0 1,50 25-1,-34-25 1,5 0 3,4 0-8,4 0 5,0 0-1,0 0 0,4 0 1,4 4-1,5 0 1,-1 1-1,4 3 0,5 0 2,0-4-3,-5 0 2,5-4-1,4-4 0,4 0 1,4-4-1,0 0 0,-9 3 1,-3 5-1,0 0 0,-1 0 1,1 5-1,0-1 1,-1-4-1,1 0 0,4-4 1,8-5-1,4 1 0,0-4 1,-4 3-1,-4 1 1,-4 4-1,-4 4 0,-1 0 1,1 4-1,0 0 0,3 0 1,1-4-1,4-4 0,8 0 1,-4-4-1,0-1 0,-4 1 1,-16 4-1,-1 0 0,0 0 1,-3 4-1,-1 0 1,0 0-1,5 0 0,-1 0 1,4 0-1,1 0 1,-1 0-1,1-4 0,-1-1 1,1 1-1,0 0 0,-1 0 0,-4 0 1,5 0 0,-13 4-1,4 0 0,-8 0 0,0 0 1,0 0-1,0 4 0,0 0 1,4 0-1,0 0 1,0 0-1,-4 1 0,-4-5 0</inkml:trace>
    </iact:actionData>
  </iact:action>
  <iact:action type="add" startTime="96014">
    <iact:property name="dataType"/>
    <iact:actionData xml:id="d13">
      <inkml:trace xmlns:inkml="http://www.w3.org/2003/InkML" xml:id="stk13" contextRef="#ctx0" brushRef="#br0">10610 6392 0,'0'0'2,"0"0"0,0 0 9,0 0-3,0 0 1,0 0 1,0 0-1,0 0 1,0 0-1,0 0 0,46 0 1,-30 4-1,13 0 1,13-4-1,7 0 0,5 0 1,0 0-1,0 0 1,-9 0-1,-8 0 0,-3 0 2,-5 0-2,-9 5 0,5-1 0,0 0 0,4 0 1,12 0-1,1 4 1,16 1-1,-1-5 0,5 0 1,1-4-1,-6 0 1,1 0-1,-8 0 0,-4 0 1,-9 0-1,-4 0 0,0 0 1,-12 0-1,3 0 0,1 0 1,4 0-1,4 0 1,9 0-1,-1 0 0,5 0 1,-1 0-1,5 0 1,-1 0-1,1 0 0,-4-4 1,-5 4-1,0 0 0,-8 0 2,1 0-3,-5 0 1,-5 0 1,1 0-1,0 0 0,0 0 1,0 0-1,4 0 1,8 0-1,4 0 0,9 0 1,4 0-1,8-4 0,0 4 1,-4-4-1,-5 4 1,-3 0-1,-9 0 0,-3 0 0,-5 0 1,-4 0-1,0 0 1,0 0-1,0 0 0,4 0 1,4 0-1,4 0 0,5 0 1,8-5-1,4 1 0,0 0 0,-1 0 1,-3 0 0,-4 0-1,0 0 1,-13 4-1,0 0 1,0 0-1,0 0 5,1 0-9,-1 0 4,8-5 0,9 1 1,8-4 1,9 0-3,-9 4 1,0-1 1,-8 1-2,-5 4 2,-7 0 1,3 0-1,-8 4-3,9-4 2,-1 0 1,5-4 1,4 0-4,8-4 3,4 0-1,-4-1 2,0 5-3,-8 0 2,-4 4-2,-1 4 2,1 0-1,-5 1 1,1-1-1,-1 0 1,-3-4-1,3 0 0,9-4 0,0-5 3,4 1-4,0 0 0,-5 4 2,1 0-1,0 4 3,-8 4-4,3 0 0,1 4 2,-5 0 0,1-3-2,-1-1 2,1-4 0,-1 0-2,5-4 2,0-1 1,4 1-3,-9 0 1,5 0 0,8 0 1,0-4-1,4-13 0</inkml:trace>
    </iact:actionData>
  </iact:action>
  <iact:action type="add" startTime="98226">
    <iact:property name="dataType"/>
    <iact:actionData xml:id="d14">
      <inkml:trace xmlns:inkml="http://www.w3.org/2003/InkML" xml:id="stk14" contextRef="#ctx0" brushRef="#br0">12220 15107 0,'0'0'7,"0"0"2,0 0 0,0 0 1,0 0-1,0 0 1,0 0-1,0 0 0,0 0 1,37 0-1,-8 0 1,16 0-1,18-4 1,-10 0-1,5 0 0,4 0 1,4 0-1,9 4 2,16 4-3,17 4 1,3 5 1,-11-5-1,-5 0 0,0 0 0,8 1 1,5 3 0,-5 9-1,-12-5 0,-16 1 1,-17 0-1,-17-5 0,-4-4 1,-8-4-1,-4 1 0,-4-1 0,-5-4 1,-3 0-1,-1 4 1,-4-4-1,1 4 0,-5 0 1,0 0-1,4 0 1,-8-4-1,0 0 0,0 0 0,0 0 1,0 0-1,0 0 0,0 0 1,-103-33 0,33 13-1,-17 3 0,8 5 0,13-1 1,0 1-1,-13-9 1,-29-8-1,-24 0 1,0 4-2,20 9 2,21-1-1,4 1 1,-8-1-1,-21 0 1,-16 5-1,12 8 0,25 8 1,24 0-1,13 0 1,9 0-1,-5 1 4,-4-1-5,0-4 1,0 0 1,8 4-1,9-4 2,12 0-4,4 0 3,9 0-1,3 0-2,5 0 3,4 0-1,4 0 0,0 0 0,0 0 1,0 0-1,99 12 1,0 5-1,55 8 1,44 0-1,42-1 0,-8-3 1,-21-21-1,-17-12 0</inkml:trace>
    </iact:actionData>
  </iact:action>
  <iact:action type="add" startTime="125329">
    <iact:property name="dataType"/>
    <iact:actionData xml:id="d15">
      <inkml:trace xmlns:inkml="http://www.w3.org/2003/InkML" xml:id="stk15" contextRef="#ctx0" brushRef="#br0">11967 15733 0,'0'0'2,"0"0"-1,0 0 9,0 0-1,0 0 1,0 0-1,0 0 0,46-4 1,-5-5-1,21 1 1,21 0-1,8 8 0,17 4 0,32 4 3,42 5-4,34-9 2,44 0-1,-7-4 0,15-17 0,14-8 1,-26-20-1,-16-17 0</inkml:trace>
    </iact:actionData>
  </iact:action>
  <iact:action type="add" startTime="129579">
    <iact:property name="dataType"/>
    <iact:actionData xml:id="d16">
      <inkml:trace xmlns:inkml="http://www.w3.org/2003/InkML" xml:id="stk16" contextRef="#ctx0" brushRef="#br0">11020 7854 0,'0'0'2,"0"0"3,0 0 2,0 0 2,45-9 1,-20 5-1,8 4 1,13 0-1,24 0 0,21 0 0,25 0 1,-4-4 1,-13 0-3,-24 4 2,-13 0-1,-9 0 0</inkml:trace>
    </iact:actionData>
  </iact:action>
  <iact:action type="add" startTime="131869">
    <iact:property name="dataType"/>
    <iact:actionData xml:id="d17">
      <inkml:trace xmlns:inkml="http://www.w3.org/2003/InkML" xml:id="stk17" contextRef="#ctx0" brushRef="#br0">7032 8061 0,'0'0'8,"0"0"0,0 0 1,0 0 1,0 0-1,0 0 1,0 0-1,0 0 1,0 0-1,0 0 1,62-33-1,-25 28 0,12 1 1,14-4-1,7 0 0,0-1 1,-4 1-1,-8 0 3,-8 4-4,-5 0 1,1-1 2,8 5-4,16 0 4,17 0-2,8-4 0,-8 0 0,-4 0 2,-13 0-3,-16 4 1,4 0 0,8 0 0,17 0 1,16 0 0,17-8-1,-4-5 0,-13 1 0,-8-1 1,8 5 0,17 0-1,12 0 1,9-1-1,20 5 0,29-4 0,46-17 1</inkml:trace>
    </iact:actionData>
  </iact:action>
  <iact:action type="add" startTime="145044">
    <iact:property name="dataType"/>
    <iact:actionData xml:id="d18">
      <inkml:trace xmlns:inkml="http://www.w3.org/2003/InkML" xml:id="stk18" contextRef="#ctx0" brushRef="#br0">7127 10375 0,'0'0'2,"0"0"0,0 0 10,0 0-5,0 0 3,0 0-1,0 0 0,0 0 0,0 0 1,0 0-1,0 0 1,41 0-1,-20 0 1,12 0-1,12 4 0,9 0 1,8 5-1,4-5 0,1 0 1,3 0 0,9 0 1,-1 0-1,9-4-1,4 5 1,0-1-1,-4 0 0,-8 0 1,7 0-1,10 0 2,11 0-3,5-4 2,0 0-2,-13-4 2,-12 4 0,0 0-1,4 0 0,8-4 0,9 4 2,-1-4-3,-8 0 2,-8 4-1,-16-4 0,4 0 1,7-1-1,5 1 2,13 0-3,-9 4 1,-8-4 1,-4 0-2,-13 0 2,0 0 0,1-1-1,7 1 0,1 4 2,8 0-3,-13 0 2,-3 0-1,-5 0 0,-12 0 1,-1 0-1,5 0 2,4-4-4,9 4 3,16 0-1,4 0 0,0 0 1,-5 0-1,-7 0 1,-4 0-1,-1 0 1,5 0-1,16 4 0,8 0 1,1 1-1,-5-1 0,0 0 1,13 0 1,29-4-4,61-4 3</inkml:trace>
    </iact:actionData>
  </iact:action>
  <iact:action type="remove" startTime="165602">
    <iact:property name="style" value="instant"/>
    <iact:actionData xml:id="d19" ref="#d2"/>
  </iact:action>
  <iact:action type="remove" startTime="165658">
    <iact:property name="style" value="instant"/>
    <iact:actionData xml:id="d20" ref="#d14"/>
  </iact:action>
  <iact:action type="remove" startTime="165691">
    <iact:property name="style" value="instant"/>
    <iact:actionData xml:id="d21" ref="#d15"/>
  </iact:action>
  <iact:action type="remove" startTime="165874">
    <iact:property name="style" value="instant"/>
    <iact:actionData xml:id="d22" ref="#d8"/>
  </iact:action>
  <iact:action type="remove" startTime="165902">
    <iact:property name="style" value="instant"/>
    <iact:actionData xml:id="d23" ref="#d4"/>
  </iact:action>
  <iact:action type="remove" startTime="165945">
    <iact:property name="style" value="instant"/>
    <iact:actionData xml:id="d24" ref="#d5"/>
  </iact:action>
  <iact:action type="add" startTime="165504">
    <iact:property name="dataType" value="strokeEraser"/>
    <iact:actionData xml:id="d25">
      <inkml:trace xmlns:inkml="http://www.w3.org/2003/InkML" xml:id="stk19" contextRef="#ctx0" brushRef="#br1">26293 18399 0,'-50'5'20,"-16"3"-18,-33 8 2,-38 1 5,-32 4 3,-22 12-3,-28 8-1,-9 9 2,22 8 0,11 16-1,17 26 32,38 20-38,28 16 0,12 5-1,34 4-2,37 4 8,33 9 28,38 44-34,45 47 1,37-5 34,37-12-37,17-37 5,41-22-5,-8-28 2,-16-45-2,-17-51 10,-21-44 0,8-43-3,22-45 2,7-45 1,-49-37-1,-33-18 1,-34-11-2,-36 7 2,-30 22 0,-29 3-1,-28 13 0,-30 9 0,-44 3 1,-35 17 24,-19 25 9,-30 28-40,0 43 27,-37 28-28,-62 37 1,33 34-2,33 16-1,50 16 1,46 13-1,36 9 2,59 36-2,49 26 13,50 45-11,90 49 4,34-40 8,13-84-8,44-53 2,-28-67 2,-4-61-1,45-43 1,13-44-1,-21-42 0,-17-21 1,-28-8-1,-34-12 0,-28-9 1,-42 21-1,-46 16 0,-53 5 1,-46-5-1,-37-7 0,-37 3 1,-1 46 0,-7 37-1,-5 29-1,5 21 3,16 25-2,4 12 0</inkml:trace>
    </iact:actionData>
  </iact:action>
  <iact:action type="remove" startTime="166288">
    <iact:property name="style" value="instant"/>
    <iact:actionData xml:id="d26" ref="#d7"/>
  </iact:action>
  <iact:action type="remove" startTime="166866">
    <iact:property name="style" value="instant"/>
    <iact:actionData xml:id="d27" ref="#d10"/>
    <iact:actionData xml:id="d28" ref="#d11"/>
  </iact:action>
  <iact:action type="add" startTime="166307">
    <iact:property name="dataType" value="strokeEraser"/>
    <iact:actionData xml:id="d29">
      <inkml:trace xmlns:inkml="http://www.w3.org/2003/InkML" xml:id="stk20" contextRef="#ctx0" brushRef="#br1">25722 20051 0,'0'0'23,"62"54"-21,41 0-2,46 12 10,29-8 1,-4-20-3,-13-26 2,-12-16-1,-20-13 0,-34-3 1,-29-9-1,-25 0 0,-20-5 1,-33-19-1,-59-55 0,-86-58 1,-87-16-1,41 83 1,42 66-1,37 41 0,29 29 1,28 34-1,26 20 0,37 8 2,53 42-2,59 29 0,82 4 1,46-17-1,-29-58 0,21-24 1,-5-21-1,-4-13 0,30 0 1,-14-3-1,-7-9 0,-9-13 1,-28-8-1,-18-8 0,-20-12 2,-16-9-3,-34-12 2,-28-16-1,-34-14 0,-24-3 1,-30-4-1,-24-5 0,-37 9 1,-9 20 0,8 22-2,18 15 2,15 9-1,9 5 1,4 11-1,4 21 1,9 21-1,7 21 0,14 0 1,15-5 1,30-3-4,33-9 2,28-9 1,-7-15 24,-9-22-30,-8-16-1,0-8-3,4-9 12,-17 1-8,-16 3 4,-16 1 2,-18 0-1,-15-1 0,-9 13 0,-42-62 2,-65-25-3,-71-12 2,0 41-1,25 62 1,20 42-1,30 28 0,20-4 1,29-12-1,30 0 1,19 0-1,18 9-1,45 19 2,49 6 0,34-22-1,12-37 0,-29-37 1,4-29-1,13-29 1,0-13-1,-21-8 0,-33-4 0,-34-4 0,-32 0 2,-33 8-2,-34-8 0,-37 9 0,-36 11 1,-22 17-2,-4 50 3,-20 50-2,-5 49 0,33 46 1,63-13-1,28-8 1,30-4-1,24 0 0,42 0 0,37-13 1,41-20-1,37-29 1,9-37-1,12-42 0,17-62 1,-21-75-2</inkml:trace>
    </iact:actionData>
  </iact:action>
  <iact:action type="add" startTime="172817">
    <iact:property name="dataType"/>
    <iact:actionData xml:id="d30">
      <inkml:trace xmlns:inkml="http://www.w3.org/2003/InkML" xml:id="stk21" contextRef="#ctx0" brushRef="#br0">11984 14892 0,'0'0'3,"0"0"-2,0 0 8,0 0 3,0 0-5,0 0 3,0 0-1,0 0 0,0 0 1,0 0-1,0 0 1,0 0-1,16 42 0,-7-38 1,11 0-1,18 4 0,24 5 1,20 3 0,10 5-1,-1 0 1,-13-1 1,5-3-3,8-1 1,16 1 0,18-1 1,3-3 0,-12-9 0,-17-4-2,0-4 2,5-4 1,16-5-4,12-12 3,9-28-1,-9-34 0</inkml:trace>
    </iact:actionData>
  </iact:action>
  <iact:action type="add" startTime="175988">
    <iact:property name="dataType"/>
    <iact:actionData xml:id="d31">
      <inkml:trace xmlns:inkml="http://www.w3.org/2003/InkML" xml:id="stk22" contextRef="#ctx0" brushRef="#br0">22170 2865 0,'0'0'1,"0"0"4,-21 49 2,1 26 3,-9 57-1,-4 42 0,4 17 2,8-9-3,13-25 2,16 1-1,29-1 1,42 0-1,37-33 0,29-37 1,8-37-1</inkml:trace>
    </iact:actionData>
  </iact:action>
  <iact:action type="add" startTime="176284">
    <iact:property name="dataType"/>
    <iact:actionData xml:id="d32">
      <inkml:trace xmlns:inkml="http://www.w3.org/2003/InkML" xml:id="stk23" contextRef="#ctx0" brushRef="#br0">21086 3941 0,'0'0'6,"41"0"3,55 0 1,98-8 0,75 0 0,-8-1 1,-42 1-1,-49 0-1,-63-1 0,-41 1 1</inkml:trace>
    </iact:actionData>
  </iact:action>
  <iact:action type="add" startTime="176535">
    <iact:property name="dataType"/>
    <iact:actionData xml:id="d33">
      <inkml:trace xmlns:inkml="http://www.w3.org/2003/InkML" xml:id="stk24" contextRef="#ctx0" brushRef="#br0">22257 3660 0,'0'0'7,"0"0"2,87 74 1,0 17 0,4 25-1,-17 0 2,-24-17-3,-13-32 1,-4-18 1,-4-7-1</inkml:trace>
    </iact:actionData>
  </iact:action>
  <iact:action type="add" startTime="176721">
    <iact:property name="dataType"/>
    <iact:actionData xml:id="d34">
      <inkml:trace xmlns:inkml="http://www.w3.org/2003/InkML" xml:id="stk25" contextRef="#ctx0" brushRef="#br0">23345 3395 0,'0'0'9,"0"0"0,0 0 1,-62 149-2,-46 99 2,-36 92 0,-5 12 1,33-71 0,37-82-2,21-63 0,17-40 1,8-22-2</inkml:trace>
    </iact:actionData>
  </iact:action>
  <iact:action type="add" startTime="176966">
    <iact:property name="dataType"/>
    <iact:actionData xml:id="d35">
      <inkml:trace xmlns:inkml="http://www.w3.org/2003/InkML" xml:id="stk26" contextRef="#ctx0" brushRef="#br0">23440 3610 0,'0'0'6,"0"0"3,0 0 3,0 0-5,0 108 2,-4 32 1,-8 67 1,-1 17-1,5-38-1,8-37 1,4-29-1,0-24 3,0-22-5,1-24 3</inkml:trace>
    </iact:actionData>
  </iact:action>
  <iact:action type="add" startTime="177190">
    <iact:property name="dataType"/>
    <iact:actionData xml:id="d36">
      <inkml:trace xmlns:inkml="http://www.w3.org/2003/InkML" xml:id="stk27" contextRef="#ctx0" brushRef="#br0">23651 3320 0,'0'0'6,"0"0"3,0 0 1,79 33-1,-9 9 1,1 24-1,-14 0 0,-19 0 1,-22-16 0,-12-9 1,-12 1-1,-17 8-2,-28 32 4,-34 34-4,-13 17 1,13-9 0</inkml:trace>
    </iact:actionData>
  </iact:action>
  <iact:action type="add" startTime="177470">
    <iact:property name="dataType"/>
    <iact:actionData xml:id="d37">
      <inkml:trace xmlns:inkml="http://www.w3.org/2003/InkML" xml:id="stk28" contextRef="#ctx0" brushRef="#br0">24322 3974 0,'0'0'6,"0"0"4,53-8 1,5 0-4,17-17 3,12-8-1,-5-17 0,-20 0 2,-12 1-3,-21 7 2,-8 9-1,-5 8 3,-7 0-5,-9 1 2,-9-9 1,-7 8-1,-26 16 1,-32 26-1,-46 49 0,-25 50 1,50 0-1,49-8 0,42-17 1,33 8-1,42-8 0,36-16 0,50-17 1,9-67-1,86-73 0</inkml:trace>
    </iact:actionData>
  </iact:action>
  <iact:action type="add" startTime="178133">
    <iact:property name="dataType"/>
    <iact:actionData xml:id="d38">
      <inkml:trace xmlns:inkml="http://www.w3.org/2003/InkML" xml:id="stk29" contextRef="#ctx0" brushRef="#br0">23002 5365 0,'0'0'6,"0"0"4,0 0 0,-17 87-3,-16 108 3,-8 115 0,16-7 2,8-47-2</inkml:trace>
    </iact:actionData>
  </iact:action>
  <iact:action type="add" startTime="178450">
    <iact:property name="dataType"/>
    <iact:actionData xml:id="d39">
      <inkml:trace xmlns:inkml="http://www.w3.org/2003/InkML" xml:id="stk30" contextRef="#ctx0" brushRef="#br0">21914 6843 0,'0'0'6,"-58"0"4,-42 17-1,-123 53 0,-38 50 2,34 5-3,49-18 2,87-53-1,45-21 0,21-4 1,17 4-1,12 9 0,38 32 1,49 34-1,33 12 1,4-8-1,-33-25 1,-24-21-1,-13-4 0,-17-8 1,-20-9-1,-17-7 0,-8-5 1,-9 8-1,-28 21 0,-54 25 1,-38 4-1,-24-8 0</inkml:trace>
    </iact:actionData>
  </iact:action>
  <iact:action type="add" startTime="178842">
    <iact:property name="dataType"/>
    <iact:actionData xml:id="d40">
      <inkml:trace xmlns:inkml="http://www.w3.org/2003/InkML" xml:id="stk31" contextRef="#ctx0" brushRef="#br0">21785 8052 0,'0'0'8,"0"0"1,33 71-1,-8-38 2,0-8 3,-4-17-8</inkml:trace>
    </iact:actionData>
  </iact:action>
  <iact:action type="add" startTime="178990">
    <iact:property name="dataType"/>
    <iact:actionData xml:id="d41">
      <inkml:trace xmlns:inkml="http://www.w3.org/2003/InkML" xml:id="stk32" contextRef="#ctx0" brushRef="#br0">21934 6852 0,'0'0'8,"0"0"1,0 0 1,0 0-1</inkml:trace>
    </iact:actionData>
  </iact:action>
  <iact:action type="add" startTime="179149">
    <iact:property name="dataType"/>
    <iact:actionData xml:id="d42">
      <inkml:trace xmlns:inkml="http://www.w3.org/2003/InkML" xml:id="stk33" contextRef="#ctx0" brushRef="#br0">22158 8516 0,'0'0'8,"0"0"1,0 0 0,0 0 1,0 0-1,0 0 0,8-62 1,13 17-1,-1-1 1,1 9-1,-13 8 0,5 8 1,-1 4-1,-4 5 0,1 4 1,-1-1-1,-4 5 0,4 0 1,-8 0-1,4 4 0,1 0 1,-1 0-1,0 0 1,4 0-1,9 0 0,12-4 1,12-9-1,5-7 2,-1-13 1,-8 0-3,-8 4 0,-8 8 1,-9 4-2,1 5-1,-5 8 2,0 4 1,1 0-1,-1 4 0,4 4 1,5 5-1,4-1 1,3 0-1,9 1 0,-4-1 1,0-3-1,0-1 0,-4-4 1,-4 0-1,-9 0 0,1 0 1,-5 1-1,-4 3 0</inkml:trace>
    </iact:actionData>
  </iact:action>
  <iact:action type="add" startTime="179814">
    <iact:property name="dataType"/>
    <iact:actionData xml:id="d43">
      <inkml:trace xmlns:inkml="http://www.w3.org/2003/InkML" xml:id="stk34" contextRef="#ctx0" brushRef="#br0">21798 7394 0,'0'0'6,"0"0"3</inkml:trace>
    </iact:actionData>
  </iact:action>
  <iact:action type="add" startTime="180084">
    <iact:property name="dataType"/>
    <iact:actionData xml:id="d44">
      <inkml:trace xmlns:inkml="http://www.w3.org/2003/InkML" xml:id="stk35" contextRef="#ctx0" brushRef="#br0">23428 7630 0,'0'0'6,"0"0"4,0 0-1,0 0 1,-13 42-1,1 11 1,-9 76-1,-8 90 1,9 34 2,7 8-2,13-42-2,13-37 1,3-20 1,5-30 0,4-33-1</inkml:trace>
    </iact:actionData>
  </iact:action>
  <iact:action type="add" startTime="180308">
    <iact:property name="dataType"/>
    <iact:actionData xml:id="d45">
      <inkml:trace xmlns:inkml="http://www.w3.org/2003/InkML" xml:id="stk36" contextRef="#ctx0" brushRef="#br0">23453 7779 0,'0'0'7,"0"0"2,0 0 1,0 0-1,0 0 1,0 0-1,0 0 1,29 62-1,4-8 1,4 4-1,-8-8 0,-13-17 1,-11-8-1,-10 0 0,-11 8 1,-17 25-1</inkml:trace>
    </iact:actionData>
  </iact:action>
  <iact:action type="add" startTime="180610">
    <iact:property name="dataType"/>
    <iact:actionData xml:id="d46">
      <inkml:trace xmlns:inkml="http://www.w3.org/2003/InkML" xml:id="stk37" contextRef="#ctx0" brushRef="#br0">24210 6537 0,'0'0'5,"0"0"4,0 91 2,-4 133-2,-9 177 1,1 55 2,-5-75-4,5-133 3,-1-95-3,9-62 2,4-37-1,4-17 0</inkml:trace>
    </iact:actionData>
  </iact:action>
  <iact:action type="add" startTime="180842">
    <iact:property name="dataType"/>
    <iact:actionData xml:id="d47">
      <inkml:trace xmlns:inkml="http://www.w3.org/2003/InkML" xml:id="stk38" contextRef="#ctx0" brushRef="#br0">24632 8007 0,'0'0'6,"0"0"4,70 45-1,9-20 1,20-4-1,-8-9 0,-16-12 1,-26-4 1,-12-4-3,-12 0 1,-12-1 1,-13 1-1,0 8 0,-38-41 1,-11 8-1,-22 4 2,-7 12-3,3 17 1,-3 8 1,12 9 0,20 12-2,25 12 2,21 17-1,29 33 1,25 29-1,25 13 0,16-25 0,17-26 1,-5-61-1,13-58 0</inkml:trace>
    </iact:actionData>
  </iact:action>
  <iact:action type="add" startTime="186811">
    <iact:property name="dataType"/>
    <iact:actionData xml:id="d48">
      <inkml:trace xmlns:inkml="http://www.w3.org/2003/InkML" xml:id="stk39" contextRef="#ctx0" brushRef="#br0">20048 8992 0,'0'0'3,"0"0"-2,0 0 10,0 0 0,0 0-4,0 0 2,45 0 0,-24 4 1,0 1-1,-1-1 0,5 0 1,0 0-1,4 0 1,-9 0-1,9 0 0,9 1 1,7-1-1,9 4 1,4-4-1,4 0 1,0-4 2,0 0-3,0 0 1,0 0-1,-4 0 1,0 0-1,-4 4 0,0 1 0,8 3 0,-4 0 1,4-4 0,0 0 0,0-4-2,0 0 2,0-4-1,-4 0 0,-4 0 1,-9 0-1,-3 4 0,-5 0 1,0 0 0,0 4-1,9 0 0,8 0 0,8 0 0,8 1 1,0-5 0,-4-5 0,-3 1-2,-14-4 2,-3 4-1,-9 0 0,0 4 1,5 0-1,7 4 1,13 0-1,17 0 2,-1 0-4,1-4 3,-13 0-1,-8-4 0,-4 0 1,-9 0-1,1 4 2,-1 4-3,13 4 1,13 5 1,7-1 0,9-4-2,-4-4 2,-9-4 0,-7-4-2,-9 4 3,-1 0-3,1 4 2,4 9-1,9-1 0,-1 1 2,-4-1-3,1-4 3,-10-3-3,-3-5 1,0-5 1,4 1-1,0 0 0,-8 4 0,-1 4 1,5 0-1,0 5 2,4 3-3,4-4 3,0 1-3,-4-5 1,0-4 1,0 0-1,-1-4 0,1 4 1,9-4 0,15-17-2,18-21 1</inkml:trace>
    </iact:actionData>
  </iact:action>
  <iact:action type="add" startTime="191514">
    <iact:property name="dataType"/>
    <iact:actionData xml:id="d49">
      <inkml:trace xmlns:inkml="http://www.w3.org/2003/InkML" xml:id="stk40" contextRef="#ctx0" brushRef="#br0">20854 5779 0,'0'0'3,"0"0"-2,-70-45 8,29 12 3,-5-9-5,1 5 2,-5 8 1,-16 13-1,-17 11 1,-24 14-1,-5 7 1,8 13-1,5 8 0,-8 13 1,-13 8-1,-13 0 0,9-4 1,12 0-1,17-5 1,0 14-1,-21 19 0,-25 22 1,-12 12-1,21-9 0,29-20 1,24-20-1,-4-1 1,-20 4-1,-21 9 0,-5 8 1,22-4-1,28-9 1,25-3-1,13-5 0,4-4 1,4-8-1,8-5 0,0 5 0,0 13 1,0 11-1,9 9 1,8-8-1,12-9 1,8-4-1,9-8 0,12-4 1,25 4-1,25 4 0,24-4 1,5-12-1,-9-9 0,-12-12 1,0-13-1,0-12 1,9-8-1,11-13 1,-7-8 0,-1-8-1,-8-4 2,1-1-3,11-7 2,17-9-2,17-13 2,16-24-1,-16-4 1,-13-1-1,-4 1 1,0 8-1,5 0 0,15-17 1,9-16-1,-4-4 0,0-13 0,-8 0 1,-33 8 0,-17 1-1,-25 8 2,-21 16-3,-12 17 4,-16 21-3,-9 12 0,-4 0 1,-4-4-3,-8-13 2,-17-12-1,-33-12 3,-45-1-2,-29 18 0,-51 20 0,-11 33 1,0 33-1,-26 37 1,-40 63-1,-67 90 1</inkml:trace>
    </iact:actionData>
  </iact:action>
  <iact:action type="add" startTime="198303">
    <iact:property name="dataType"/>
    <iact:actionData xml:id="d50">
      <inkml:trace xmlns:inkml="http://www.w3.org/2003/InkML" xml:id="stk41" contextRef="#ctx0" brushRef="#br0">21554 4649 0,'0'0'2,"0"0"3,0 0 4,0 0-1,0 0 1,58 0 1,-17-4-1,17 0 0,33-4 1,45-1-1,59-7 2,49-1-3,21-8 2,12 9-1,17-5 1,-9 0-1,-3 9 0,-1-5 1,-29 5-1,1 0 0,-9-13 1,0-8-1</inkml:trace>
    </iact:actionData>
  </iact:action>
  <iact:action type="add" startTime="217026">
    <iact:property name="dataType"/>
    <iact:actionData xml:id="d51">
      <inkml:trace xmlns:inkml="http://www.w3.org/2003/InkML" xml:id="stk42" contextRef="#ctx0" brushRef="#br0">20122 9108 0,'0'0'2,"0"0"-1,0 0 10,0 0-1,0 0-3,0 0 3,-4-41-1,-8-13 1,3-41-1,18-38 0,15-28 2,14-5 1,3 25-3,0 9 1,5 12-1,-1 8 0,-7 17 1,-9 16-1,-5 9-1,-3 8 2,4 4-1,-9 0 0,13-4 1,9-5 1,28-7-3,29-21 1,25-9 1,0 1-1,-8 7 0,-30 22 0,-3 12 1,4 8-1,4 4 1,8 1 0,4-1-2,-4 4 3,-12 9-3,4 4 1,16 0 1,26-4-1,15-1 1,5 5-1,0 13 1,-4-1-1,0 0 0,4 9 0,0-1 1,-9 9-2,1 0 2,-4 0 0,-13 4-1,-12 8 1,-5 9-2,-3 3 2,3 5 0,5-4 0,-5 0-1,-3-1 0,-13 5 1,-13 0-1,-11 0 0,-9-4 0,-9-1 1,-3 1-1,-9 0 0,-4-5 2,0 1-3,-8-1 2,-4 1-1,-1-5-1,-3 5 3,-1-5-3,-3 5 2,3 4 0,1-1 0,0 5-2,-1 4 2,1 4-2,-5 0 2,0 9-1,1 7 1,-1 18-1,9 24 1,4 12 0,0 9-2,-5 8 2,5 4-1,-12 17 1,-1 4-2,0 12 3,-3 5-1,-5-5-3,-4-8 3,-4-12-1,-5-30 0,-3-24 2,-13-12-3,-29-9 2,-74-13 0,-137-15-1</inkml:trace>
    </iact:actionData>
  </iact:action>
  <iact:action type="add" startTime="230452">
    <iact:property name="dataType"/>
    <iact:actionData xml:id="d52">
      <inkml:trace xmlns:inkml="http://www.w3.org/2003/InkML" xml:id="stk43" contextRef="#ctx0" brushRef="#br0">5745 7183 0,'0'0'2,"0"0"2,0 0 5,0 0 1,0 0-2,41-4 1,-24 0 1,3 0-1,1-1 1,0 1-1,4 0 0,-1 4 1,5 0-1,0 0 0,0 0 1,4 0-1,1 0 1,-1 4-1,0 0 0,0 1 0,0-1 2,4 0-2,9 0 0,3 0 1,5-4-1,4 0 0,0 0 1,0 0-1,-8 0 0,-5 0 1,-12 0-1,4 0 1,-4 0-1,-4 0 0,0 0 1,0 0-1,-4 0 0,4 0 1,-8 0-1,8 4 1,0 0-1,0 1 0,8-1 1,4 0-1,5 0 0,3 0 1,5-4-1,0 0 1,0 0-1,0 0 1,-1 0-2,1-4 2,0 4-1,0 0 1,0 4-1,3 0 1,14 0-1,-1-4 1,5 0-1,-1-4 0,-8 0 1,-4 0-1,-8 0 0,0 0 0,-4 4 1,-1 0 0,13 4-1,33-8 0,54-17 0</inkml:trace>
    </iact:actionData>
  </iact:action>
  <iact:action type="remove" startTime="241507">
    <iact:property name="style" value="instant"/>
    <iact:actionData xml:id="d53" ref="#d49"/>
  </iact:action>
  <iact:action type="remove" startTime="241735">
    <iact:property name="style" value="instant"/>
    <iact:actionData xml:id="d54" ref="#d48"/>
    <iact:actionData xml:id="d55" ref="#d51"/>
  </iact:action>
  <iact:action type="remove" startTime="241772">
    <iact:property name="style" value="instant"/>
    <iact:actionData xml:id="d56" ref="#d39"/>
  </iact:action>
  <iact:action type="remove" startTime="241827">
    <iact:property name="style" value="instant"/>
    <iact:actionData xml:id="d57" ref="#d40"/>
  </iact:action>
  <iact:action type="remove" startTime="242080">
    <iact:property name="style" value="instant"/>
    <iact:actionData xml:id="d58" ref="#d44"/>
  </iact:action>
  <iact:action type="remove" startTime="242119">
    <iact:property name="style" value="instant"/>
    <iact:actionData xml:id="d59" ref="#d45"/>
  </iact:action>
  <iact:action type="remove" startTime="242324">
    <iact:property name="style" value="instant"/>
    <iact:actionData xml:id="d60" ref="#d46"/>
  </iact:action>
  <iact:action type="remove" startTime="242364">
    <iact:property name="style" value="instant"/>
    <iact:actionData xml:id="d61" ref="#d47"/>
  </iact:action>
  <iact:action type="add" startTime="241503">
    <iact:property name="dataType" value="strokeEraser"/>
    <iact:actionData xml:id="d62">
      <inkml:trace xmlns:inkml="http://www.w3.org/2003/InkML" xml:id="stk44" contextRef="#ctx0" brushRef="#br1">32896 10272 0,'-58'-16'43,"-37"-5"-41,-71-8-1,-40 4 0,-14 8-1,-69 46 11,-84 79-5,-28 58 4,12 66-1,120-9 0,62-20 1,38 37-1,57 4 1,4 17-2,42 21 2,58-63-1,37 5 1,41-1 0,54-7-1,46-26 1,62-20 0,66-42-2,16-53 2,9-42-1,-1-37 33,55-67-39,28-65-2,5-84 53,-42-65-53,-45-18 37,-71-11-34,-78 57-3,-62 71-1,-50 61 3,-54 51-3,-37 8 1,-37-17 0,-54-21 0,-66 13-1,-13 50 1,-45 57 12,-83 84-6,-4 86 2,21 17 0,66 0-1,54-25 2,65-29-1,72-17 1,65-3-1,58 41 0,83 37 0,63 4 1,15-46-1,51-36 1,-1-67-2,-20-42 3,24-36-2,13-46 0,37-38 0,-12-24 0,-25-4 1,-21-5 34,-58 9 13,-49 17-56,-50 15 2,-46 26-3,-32 21 0,-26 12 1,-12 8 2,-20-4-3,-34-13 1,-53-3 0,-46 8 0,-17 24 17,-7 30-15,-5 20 5,25 21 0,49 4 2,54 4 0,46 0-1,42 21 0,48 33 1,47 5-1,36-22 0,5-37 1,12-41-1,34-41 1,7-38 34,-3-45-40,-26-38 48,-49-16-48,-49 8-4,-43 25 0,-36 29 1,-25 20 1,-17 1-2,-61-25 0,-63-17 1,-46-4 21</inkml:trace>
    </iact:actionData>
  </iact:action>
  <iact:action type="add" startTime="242524">
    <iact:property name="dataType" value="strokeEraser"/>
    <iact:actionData xml:id="d63">
      <inkml:trace xmlns:inkml="http://www.w3.org/2003/InkML" xml:id="stk45" contextRef="#ctx0" brushRef="#br1">34328 14272 0</inkml:trace>
    </iact:actionData>
  </iact:action>
  <iact:action type="add" startTime="242561">
    <iact:property name="dataType" value="strokeEraser"/>
    <iact:actionData xml:id="d64">
      <inkml:trace xmlns:inkml="http://www.w3.org/2003/InkML" xml:id="stk46" contextRef="#ctx0" brushRef="#br1">35217 13559 0,'95'-140'7,"145"-179"4,58-83-2,-79 75 0,-57 83 1,-75 82-1,-42 59 0,-24 33 1,-13 24-1,-37 13 0,-83 8 0,-123 50 1,-158 120-1</inkml:trace>
    </iact:actionData>
  </iact:action>
  <iact:action type="remove" startTime="242791">
    <iact:property name="style" value="instant"/>
    <iact:actionData xml:id="d65" ref="#d42"/>
  </iact:action>
  <iact:action type="add" startTime="242738">
    <iact:property name="dataType" value="strokeEraser"/>
    <iact:actionData xml:id="d66">
      <inkml:trace xmlns:inkml="http://www.w3.org/2003/InkML" xml:id="stk47" contextRef="#ctx0" brushRef="#br1">33604 12744 0,'0'0'7,"-13"74"2,9 13 1,12 42-1,42 32 2,49-20 19,25-62-28,17-63-1,49-66 11,34-61-10,24-51 11,37-61-7,-49-1 2,-37-12 1,-38-4 1,-82 74-1,-50 42 0,-33 41 0,-38 17 1,-36 8 0,-46 8 0</inkml:trace>
    </iact:actionData>
  </iact:action>
  <iact:action type="add" startTime="243000">
    <iact:property name="dataType" value="strokeEraser"/>
    <iact:actionData xml:id="d67">
      <inkml:trace xmlns:inkml="http://www.w3.org/2003/InkML" xml:id="stk48" contextRef="#ctx0" brushRef="#br1">33616 13046 0,'0'0'6,"0"0"4,0 0-1,0 0 1,45 29-1,67-95 1,95-158 0,74-144-2,-36-42 2,-43 21-1,-24 24 2</inkml:trace>
    </iact:actionData>
  </iact:action>
  <iact:action type="add" startTime="243205">
    <iact:property name="dataType" value="strokeEraser"/>
    <iact:actionData xml:id="d68">
      <inkml:trace xmlns:inkml="http://www.w3.org/2003/InkML" xml:id="stk49" contextRef="#ctx0" brushRef="#br1">34261 10123 0,'-173'186'6</inkml:trace>
    </iact:actionData>
  </iact:action>
  <iact:action type="remove" startTime="243351">
    <iact:property name="style" value="instant"/>
    <iact:actionData xml:id="d69" ref="#d38"/>
  </iact:action>
  <iact:action type="add" startTime="243280">
    <iact:property name="dataType" value="strokeEraser"/>
    <iact:actionData xml:id="d70">
      <inkml:trace xmlns:inkml="http://www.w3.org/2003/InkML" xml:id="stk50" contextRef="#ctx0" brushRef="#br1">32904 12222 0,'0'0'7,"54"-21"2,66-37 1,137-86 1,78-109-3,-13-45 2,-32 12-1,-62 13 26,-55 54-31,-61 57-2,-46 50-1,-33 42 17,-20 28-16,-13 18 5,-21 20 0,-41 32 2,-83 76 0,-74 86 1,33 5 0,53-42-1,51-37 0,49-33 1,45-42-1,13-20 0,-25-21 0,128-41 1,0-42-1,21-37 1,-16-4 0,-51 12-2,-28 21 2,-37 24-1,-21 26 0,-17 12 1,-16 21-1,-25 24 0,-34 42 0,-11 58 1</inkml:trace>
    </iact:actionData>
  </iact:action>
  <iact:action type="add" startTime="244306">
    <iact:property name="dataType" value="strokeEraser"/>
    <iact:actionData xml:id="d71">
      <inkml:trace xmlns:inkml="http://www.w3.org/2003/InkML" xml:id="stk51" contextRef="#ctx0" brushRef="#br1">23364 20561 0,'0'0'6,"0"0"4,0 0 0,0 0-1,0 0 0,82 0 2,18 4-3,53 0 2,66 4 0,38 1-2,3-9 2,30 4 0,-9-13-1,9-15 0,20-26 0,4-33 1</inkml:trace>
    </iact:actionData>
  </iact:action>
  <iact:action type="add" startTime="245861">
    <iact:property name="dataType"/>
    <iact:actionData xml:id="d72">
      <inkml:trace xmlns:inkml="http://www.w3.org/2003/InkML" xml:id="stk52" contextRef="#ctx0" brushRef="#br0">11430 15807 0,'0'0'7,"0"0"4,0 0-2,0 0-1,86 4 2,5 0-1,38 1 0,32-5 2,29-5 0,21-3-2,17 0 1,4-4-1,3-1 2,22 5-4,-21 4 3,-5-9-1,14-16 1,7-20-1</inkml:trace>
    </iact:actionData>
  </iact:action>
  <iact:action type="add" startTime="246477">
    <iact:property name="dataType"/>
    <iact:actionData xml:id="d73">
      <inkml:trace xmlns:inkml="http://www.w3.org/2003/InkML" xml:id="stk53" contextRef="#ctx0" brushRef="#br0">22021 5316 0,'0'0'7,"0"0"2,0 0 0,0 0 1,-50-25 0,34 21-1,-9 4 0,-20 12 1,-34 17-1,-49 42 0,-46 49 2,-12 24-3,12 1 1,25-16 1,29-22-1,25-3 1,29-9-1,20-8 0,21-8 0</inkml:trace>
    </iact:actionData>
  </iact:action>
  <iact:action type="add" startTime="246888">
    <iact:property name="dataType"/>
    <iact:actionData xml:id="d74">
      <inkml:trace xmlns:inkml="http://www.w3.org/2003/InkML" xml:id="stk54" contextRef="#ctx0" brushRef="#br0">20627 6889 0,'0'0'6,"0"0"5,0 87-3,-4 50 2,0 86 0,4 55-1,-13 3 0,9-49 0,4-62 1,0-46-1,4-33 1,0-16-1,5-22 0</inkml:trace>
    </iact:actionData>
  </iact:action>
  <iact:action type="add" startTime="247123">
    <iact:property name="dataType"/>
    <iact:actionData xml:id="d75">
      <inkml:trace xmlns:inkml="http://www.w3.org/2003/InkML" xml:id="stk55" contextRef="#ctx0" brushRef="#br0">20548 6906 0,'0'0'5,"0"0"5,-33 95 0,-33 66-2,-50 71 3,-4-33-2,13-46 0,36-58 1,30-41-1,20-29 0,9-21 1</inkml:trace>
    </iact:actionData>
  </iact:action>
  <iact:action type="add" startTime="247309">
    <iact:property name="dataType"/>
    <iact:actionData xml:id="d76">
      <inkml:trace xmlns:inkml="http://www.w3.org/2003/InkML" xml:id="stk56" contextRef="#ctx0" brushRef="#br0">21057 6935 0,'0'0'6,"0"0"5,0 0-2,25 53-1,25 26 2,36 37 0,22 8 0,0-16 2,-26-46-3,-20-37 1</inkml:trace>
    </iact:actionData>
  </iact:action>
  <iact:action type="add" startTime="247654">
    <iact:property name="dataType"/>
    <iact:actionData xml:id="d77">
      <inkml:trace xmlns:inkml="http://www.w3.org/2003/InkML" xml:id="stk57" contextRef="#ctx0" brushRef="#br0">24164 4914 0,'0'0'7,"0"0"2,0 0 1,0 124-1,9 58 1,11 71 0,1-21 1,0-54-1,-5-54-1,-8-41-1</inkml:trace>
    </iact:actionData>
  </iact:action>
  <iact:action type="add" startTime="247971">
    <iact:property name="dataType"/>
    <iact:actionData xml:id="d78">
      <inkml:trace xmlns:inkml="http://www.w3.org/2003/InkML" xml:id="stk58" contextRef="#ctx0" brushRef="#br0">23382 7419 0,'0'0'10,"-12"50"-3,4 53 3,8 92-1,4 49 1,4-37-1,0-45 0,1-71 1,-1-67-1,-8-24 0</inkml:trace>
    </iact:actionData>
  </iact:action>
  <iact:action type="add" startTime="248168">
    <iact:property name="dataType"/>
    <iact:actionData xml:id="d79">
      <inkml:trace xmlns:inkml="http://www.w3.org/2003/InkML" xml:id="stk59" contextRef="#ctx0" brushRef="#br0">23511 6628 0,'0'0'6,"0"0"4,0 0-1</inkml:trace>
    </iact:actionData>
  </iact:action>
  <iact:action type="add" startTime="248354">
    <iact:property name="dataType"/>
    <iact:actionData xml:id="d80">
      <inkml:trace xmlns:inkml="http://www.w3.org/2003/InkML" xml:id="stk60" contextRef="#ctx0" brushRef="#br0">24574 7696 0,'0'0'8,"0"0"0,0 0 2,0 0-1,0 0 0,-62-33 1,20 21 0,-11-1-1,-1 9 0,0 17 0,-4 20 1,4 33 0,13 25-1,20-4 2,17-17 0,12-16-2,9-12 0,12-9 1,8-21-1,13-20 0,33-50 0,41-91 2,12-91-3,-20-33 3,-41 45-2,-34 58 0,-16 54 1,-9 42-1,-16 28 0,4 21 0,-4 9-2,-4 7 2,4 9 0,0 0 0,-62 183 1,-4 94-1,4 46 1,29-33-1,25-29 0,28-38 0,9-28 1,17-42-1,8-54 1</inkml:trace>
    </iact:actionData>
  </iact:action>
  <iact:action type="add" startTime="259348">
    <iact:property name="dataType"/>
    <iact:actionData xml:id="d81">
      <inkml:trace xmlns:inkml="http://www.w3.org/2003/InkML" xml:id="stk61" contextRef="#ctx0" brushRef="#br0">19555 8814 0,'0'0'2,"0"0"2,0 0 5,0 0 0,0 0-2,0 0 3,0 0 0,46-4-1,-21 0 0,8 0 1,8-4-1,9-1 0,16 1 1,13 0-1,7-1 1,5 5 0,0 0 1,-12-4-1,-9 0-1,1-1 0,7 1 2,30-4-3,28-1 4,22 1-5,-18-1 3,-7-3-1,16-5 0,12-8 1,-8-4-1</inkml:trace>
    </iact:actionData>
  </iact:action>
  <iact:action type="add" startTime="262649">
    <iact:property name="dataType"/>
    <iact:actionData xml:id="d82">
      <inkml:trace xmlns:inkml="http://www.w3.org/2003/InkML" xml:id="stk62" contextRef="#ctx0" brushRef="#br0">6990 9021 0,'0'0'2,"0"0"-1,0 0 11,0 0-5,0 0 4,0 0-4,0 0 3,0 0-1,0 0 1,0 0-1,0 0 1,0 0-1,0 0 0,0 0 1,0 0-1,0 0 0,0 0 1,-70-4-1,20 4 0,-16 4 0,-9 5 1,9-1-1,8 0 1,13 0-1,8-3 2,8-1-3,8 0 2,0 0-1,5 0 0,3 0 0,5 0 1,0-4-1,4 0 0,0 5 1,4-1-1,0 0 1,0-4-1,0 0 0,0 0 1,0 0-1,82 25 0,-36-21 1,3 0-1,-3 0 1,-1-4-1,-3 0 0,-5 0 1,-4 0-1,0 0 0,-4 0 1,0 0-1,0 0 1,0 0-1,0 4 0,0 0 1,4 0-1,4 1 0,9-1 1,12 0-1,4-4 0,8 0 0,5 4 1,-1 0-1,1 4 1,11 5-1,34 8 1,29 12-1,9 12 0</inkml:trace>
    </iact:actionData>
  </iact:action>
  <iact:action type="add" startTime="263952">
    <iact:property name="dataType"/>
    <iact:actionData xml:id="d83">
      <inkml:trace xmlns:inkml="http://www.w3.org/2003/InkML" xml:id="stk63" contextRef="#ctx0" brushRef="#br0">7764 8914 0,'0'0'7,"0"0"2</inkml:trace>
    </iact:actionData>
  </iact:action>
  <iact:action type="add" startTime="264160">
    <iact:property name="dataType"/>
    <iact:actionData xml:id="d84">
      <inkml:trace xmlns:inkml="http://www.w3.org/2003/InkML" xml:id="stk64" contextRef="#ctx0" brushRef="#br0">7669 9063 0,'0'0'4,"0"0"6,0 0-1,0 0 1,0 0-1,0 0 0,0 0 1,0 0-1,0 0 1,0 0-1,53 33 1,-11-29-1,28 0 1,21-4-1,8-4 1,-3 0-1,-22 4 0,-4 0 1,-7 0-1,15 0 0,5-4 1,12 0-1,0-1 0,-8 5 1,-12 5-1,-1 3 0,13 0 0,20 4 1,30-7-1,0-10 1,-13-7-1</inkml:trace>
    </iact:actionData>
  </iact:action>
  <iact:action type="add" startTime="265231">
    <iact:property name="dataType"/>
    <iact:actionData xml:id="d85">
      <inkml:trace xmlns:inkml="http://www.w3.org/2003/InkML" xml:id="stk65" contextRef="#ctx0" brushRef="#br0">9237 8479 0,'0'0'6,"0"0"4,0 0-1</inkml:trace>
    </iact:actionData>
  </iact:action>
  <iact:action type="add" startTime="265313">
    <iact:property name="dataType"/>
    <iact:actionData xml:id="d86">
      <inkml:trace xmlns:inkml="http://www.w3.org/2003/InkML" xml:id="stk66" contextRef="#ctx0" brushRef="#br0">8446 8558 0,'0'0'8,"0"0"2,0 0-1,-8-50 1,0 21-1,0-4 0,-1-4 1,1-13 0,8-16 0,0-21-1,4-29 2,13-9-3,12 10 1,12 19 1,13 22-1,8 16 1,8 12 0,1 13-1,-1 8 1,-12 13-2,-4 12 1,-1 8 3,14 17-5</inkml:trace>
    </iact:actionData>
  </iact:action>
  <iact:action type="add" startTime="265585">
    <iact:property name="dataType"/>
    <iact:actionData xml:id="d87">
      <inkml:trace xmlns:inkml="http://www.w3.org/2003/InkML" xml:id="stk67" contextRef="#ctx0" brushRef="#br0">9717 8189 0,'0'0'1,"0"0"6,16 46 3</inkml:trace>
    </iact:actionData>
  </iact:action>
  <iact:action type="add" startTime="265651">
    <iact:property name="dataType"/>
    <iact:actionData xml:id="d88">
      <inkml:trace xmlns:inkml="http://www.w3.org/2003/InkML" xml:id="stk68" contextRef="#ctx0" brushRef="#br0">9253 8918 0,'0'0'8,"-49"8"1,-34 9 1,-95 24-1</inkml:trace>
    </iact:actionData>
  </iact:action>
  <iact:action type="add" startTime="270538">
    <iact:property name="dataType"/>
    <iact:actionData xml:id="d89">
      <inkml:trace xmlns:inkml="http://www.w3.org/2003/InkML" xml:id="stk69" contextRef="#ctx0" brushRef="#br0">10267 8897 0,'0'0'3,"0"0"-2,0 0 10,0 0-4,0 0 3,0 0-1,62-8 1,-37-1-1,8 1 1,4 0-1,9 0 0,-1 4 1,17 4-1,25 4 0,21 4 2,-1 0-2,-7 0 0,-14-3 0,-3-5 1,0 0-1,8 4 0,4 0 1,4 4-1,1-4 1,-1 5-1,13-5 0,20 0 1,9 0-1,4-8 1,4-4-1,-1-1 0,22-3 1,12-1-1,0-7 0</inkml:trace>
    </iact:actionData>
  </iact:action>
  <iact:action type="remove" startTime="284266">
    <iact:property name="style" value="instant"/>
    <iact:actionData xml:id="d90" ref="#d73"/>
  </iact:action>
  <iact:action type="remove" startTime="284370">
    <iact:property name="style" value="instant"/>
    <iact:actionData xml:id="d91" ref="#d75"/>
  </iact:action>
  <iact:action type="remove" startTime="284416">
    <iact:property name="style" value="instant"/>
    <iact:actionData xml:id="d92" ref="#d74"/>
  </iact:action>
  <iact:action type="remove" startTime="284907">
    <iact:property name="style" value="instant"/>
    <iact:actionData xml:id="d93" ref="#d41"/>
  </iact:action>
  <iact:action type="remove" startTime="284960">
    <iact:property name="style" value="instant"/>
    <iact:actionData xml:id="d94" ref="#d76"/>
  </iact:action>
  <iact:action type="remove" startTime="285278">
    <iact:property name="style" value="instant"/>
    <iact:actionData xml:id="d95" ref="#d81"/>
  </iact:action>
  <iact:action type="remove" startTime="285615">
    <iact:property name="style" value="instant"/>
    <iact:actionData xml:id="d96" ref="#d78"/>
  </iact:action>
  <iact:action type="add" startTime="284158">
    <iact:property name="dataType" value="strokeEraser"/>
    <iact:actionData xml:id="d97">
      <inkml:trace xmlns:inkml="http://www.w3.org/2003/InkML" xml:id="stk70" contextRef="#ctx0" brushRef="#br1">33546 11427 0,'0'0'7,"0"0"2,0 0 0,-46-16 1,-28-22 0,-50-28-1,-38-17 2,-7 9-3,-1 12 2,4 20-1,13 22 1,33 15 23,-8 34-32,-21 46 1,-25 78-2,13 62 10,58 5-1,36-26 0,34-40 1,17-34-1,12-21 1,20 0-1,38 17 41,49 4-47,59 1-3,53-22 3,8-25 53,21-32-55,0-26-1,-24-28 2,-13-29-2,-29-26 1,-25-28 1,-21-13-2,-24 1 20,-42-1-16,-41 5-4,-34-13 9,-32-46 1,-17-41-1,-8-12 0,-21 4 1,-16 29-1,-38 29 0,-4 41 1,-41 41-1,0 51 0,-58 74 1,-87 82-1,12 117 0,38 41 1,82-46-1,42 0 0,33-45 1,58-45-1,49-34 0,46-12 1,45 8-1,84 21 0,40-13 1,79-29-1,38-49 1,3-58-1,51-59 0,-26-36 1,-8-30-1,-66-7 0,-50 3 1,-45-12-1,-58 16 0,-46 18 1,-41 23-1,-25 22 0,-16-9 0,-33-16 1,-63-25-1,-58 8 1,-57 38-1,-4 57 0,-13 63 52,-38 61-56,5 51 57,46 20-62,57-17 3,58-20-3,42-25 0,25-21 0,11-24 1,18-18 2,16-11-2,25 3-1,49 13 2,92-4-2,90-25 18,59-50-14,69-78-4,-15-58 9,-76-25 0,-61 4 1,-75 20-1,-53 30 0,-42 24 1,-37 26-1,-30 24 1,-23 4-1,-55-4 0,-79 0 1,-119 30-1,-100 86 1,-86 83-1,24 62 0,87 12 0,50-24 1,83-13-1,49 4 1,75-28-1,49-18 1,46-24-1,41-8 0,50 0 41,54-17-47,53-29-2,13-42 2,21-49-3,57-58 1,38-57 18,4-22-16,-21 4 11,-87 30-11,-74 37 3,-58 24 4,-42 26-2,-20 16 2,-17 8-1,-24 0 1,-34-8-1,-57-4 0,-88 29 1,-57 50-1,-17 45 1,12 33-1,75-8 0,50-8 1,53-1-1,50-3 0,46-26 0,45-3 1,62-9 0,37-33-1,46-29 0,54-32 0,45-51 1,42-33-1,-9-29 1,4-28-1,-24-10 40,-34-7-46,-49 16-3,-66 26 4,-50 28-3,-50 29 0,-37 29 18,-20 12-17,-17 9 8,-13-9-5,-20-12 4,-21-4 0,-4 8 1</inkml:trace>
    </iact:actionData>
  </iact:action>
  <iact:action type="remove" startTime="285858">
    <iact:property name="style" value="instant"/>
    <iact:actionData xml:id="d98" ref="#d80"/>
  </iact:action>
  <iact:action type="remove" startTime="285998">
    <iact:property name="style" value="instant"/>
    <iact:actionData xml:id="d99" ref="#d77"/>
  </iact:action>
  <iact:action type="remove" startTime="286076">
    <iact:property name="style" value="instant"/>
    <iact:actionData xml:id="d100" ref="#d79"/>
  </iact:action>
  <iact:action type="add" startTime="285767">
    <iact:property name="dataType" value="strokeEraser"/>
    <iact:actionData xml:id="d101">
      <inkml:trace xmlns:inkml="http://www.w3.org/2003/InkML" xml:id="stk71" contextRef="#ctx0" brushRef="#br1">35064 12371 0,'0'0'8,"0"62"1,12 5 1,34 24-1,24-4 1,34-17-1,3-37 1,-16-29 0,0-29-1,29-33 42,29-41-46,17-58-5,-5-63 2,-45-36-1,-37-47-1,-38 18 21,-24 45-16,-26 41-5,-20 41 13,-20 18-6,-30 11 1,-20 13 1,-9 21 0,9 29 1,0 16 45,-5 34-52,-24 53-2,-33 83-1,-17 145 2,58 70-2,70-16 23,58-41 29,63-42-52,40-38 6,22-45-6,-13-57 1,-9-47 1,-3-28-2,0-29 0,16-42 23,-9-53-20,-11-80-3,-25-86 7,-34-58 3,-28-25-1,-22-4 0</inkml:trace>
    </iact:actionData>
  </iact:action>
  <iact:action type="add" startTime="286244">
    <iact:property name="dataType" value="strokeEraser"/>
    <iact:actionData xml:id="d102">
      <inkml:trace xmlns:inkml="http://www.w3.org/2003/InkML" xml:id="stk72" contextRef="#ctx0" brushRef="#br1">35892 9502 0,'0'0'7,"0"0"2,0 0 1,0 0-1,-50 128 1,25 100 0,4 107 1,17 21-3,17-49 2,3-42-1,13-33 0,13-21 1</inkml:trace>
    </iact:actionData>
  </iact:action>
  <iact:action type="add" startTime="286749">
    <iact:property name="dataType" value="strokeEraser"/>
    <iact:actionData xml:id="d103">
      <inkml:trace xmlns:inkml="http://www.w3.org/2003/InkML" xml:id="stk73" contextRef="#ctx0" brushRef="#br1">33037 9974 0,'0'0'6,"0"0"4,0 0 0,-42 21-1,-53 37 1,-74 53-1,-71 47 2,-33 3-2,33-16 0,-33 17 0,-1-13 0,39-4 1,24-9-1,70-45 0,50-24 1,25-22-1,20-16 0,13-12 1</inkml:trace>
    </iact:actionData>
  </iact:action>
  <iact:action type="add" startTime="291286">
    <iact:property name="dataType"/>
    <iact:actionData xml:id="d104">
      <inkml:trace xmlns:inkml="http://www.w3.org/2003/InkML" xml:id="stk74" contextRef="#ctx0" brushRef="#br0">21971 5307 0,'0'0'7,"0"0"2,0 0 0,0 0 0,0 0 0,0 0 0,0 0 0,0 0 1,0 0-1,-41 34 1,29-18-1,-9 13 0,-24 29 1,-30 37-1,-16 21 2,4 0-2,4-12-1,17-13 2,4 0 0,4-8-1,9-5 0,3-7 0,1-9 1,7-8-1,9-13 0,9-12 1,3-8-1,5-5 0</inkml:trace>
    </iact:actionData>
  </iact:action>
  <iact:action type="add" startTime="291929">
    <iact:property name="dataType"/>
    <iact:actionData xml:id="d105">
      <inkml:trace xmlns:inkml="http://www.w3.org/2003/InkML" xml:id="stk75" contextRef="#ctx0" brushRef="#br0">19795 7796 0,'0'0'21,"0"0"-21,0 0 4,0 0 5,0 0 1,0 0-1,-4-42 0,0 22 0,-4-9 1,-5-9-1,-7-7 1,-13-5-1,-17-8 0,-12 0 1,-9 9 0,5 11-1,4 13 0,17 17 0,3 12 1,1 13-1,-9 16 1,-16 33-1,-8 25 1,-1 25-1,9 0 0,29-21 0,24-24 2,17-22-3,9-11 1,16-9 1,-4-13-1,8-12 1,12-12-2,26-21 2,28-29 0,21-29-1,-13 0 0,-28 17 1,-29 24-1,-21 17 0,-13 9 1,-3 7-1,-1 5 0,-12 0 1,4 4-1,0-1 1,0 5-1,1 0 0,-1 9 1,8 20-1,9 20 0,4 22 1,8 12-1,4-5 1,4 1-1,5-9 0,4-12 1,-1-20-1,5-18 0</inkml:trace>
    </iact:actionData>
  </iact:action>
  <iact:action type="add" startTime="294409">
    <iact:property name="dataType"/>
    <iact:actionData xml:id="d106">
      <inkml:trace xmlns:inkml="http://www.w3.org/2003/InkML" xml:id="stk76" contextRef="#ctx0" brushRef="#br0">22302 5444 0,'0'0'7,"0"0"2,0 0 1,0 0-2,0 0 1,0 0 1,0 0-1,0 0 0,-16 83 0,-1-4 1,1 32-1,-5 30 1,0 16 0,1 13-2,7 0 2,1-13 0,4-12-1,-13-8 0,0-17 1,9-29-1,-1-21 0,5-20 1,4-17 0,0-8-1,0-4-1,0-5 2,0 1-1</inkml:trace>
    </iact:actionData>
  </iact:action>
  <iact:action type="add" startTime="296488">
    <iact:property name="dataType"/>
    <iact:actionData xml:id="d107">
      <inkml:trace xmlns:inkml="http://www.w3.org/2003/InkML" xml:id="stk77" contextRef="#ctx0" brushRef="#br0">22216 7411 0,'0'0'6,"0"0"3,0 0 1,0 0-1,0 0 1,-58-50 0,0 9-1,-21-9 0,-12 9 1,-8 12-1,8 16 1,12 21 2,9 17-2,8 13-1,12 11 1,17 5-1,4-4 0,8 8 1,5 0-1,-1 0 2,5-5-3,4 1 1,-1-4-1,5 0 2,8-1-1,5 9 0,7 4 1,17 5-1,17-5 2,20-17-2,17-20 0,-4-25-1</inkml:trace>
    </iact:actionData>
  </iact:action>
  <iact:action type="add" startTime="297431">
    <iact:property name="dataType"/>
    <iact:actionData xml:id="d108">
      <inkml:trace xmlns:inkml="http://www.w3.org/2003/InkML" xml:id="stk78" contextRef="#ctx0" brushRef="#br0">22873 5241 0,'0'0'7,"0"0"2,0 0 1,0 0-1,0 0 0,58 79 1,-25 8-1,5 37 1,-1 17 0,8 12-2,9-4 2,0-4-1,-4 0 1,-9-13-1,-8-28 0,-4-26 1</inkml:trace>
    </iact:actionData>
  </iact:action>
  <iact:action type="add" startTime="297889">
    <iact:property name="dataType"/>
    <iact:actionData xml:id="d109">
      <inkml:trace xmlns:inkml="http://www.w3.org/2003/InkML" xml:id="stk79" contextRef="#ctx0" brushRef="#br0">23403 6980 0,'0'0'6,"0"0"5,0 0-3,0 0 1,0 0 0,0 0 1,0 0-1,-74-37 0,16 33 1,-13 8-1,-11 8 1,3 9 0,17 8-2,12 4 3,17 4 2,21 5-5,20 7 1,25 22 0,42 24 1,11 17 0,5 0-1,-20-13 2,-22-20-3,-20-21 1,-12-13-1,-13-3 1,-12 3 1,-21 9-1,-25 12 0,-16-12 1,-9-17 0,1-12 3</inkml:trace>
    </iact:actionData>
  </iact:action>
  <iact:action type="add" startTime="303149">
    <iact:property name="dataType"/>
    <iact:actionData xml:id="d110">
      <inkml:trace xmlns:inkml="http://www.w3.org/2003/InkML" xml:id="stk80" contextRef="#ctx0" brushRef="#br0">18852 8475 0,'0'0'3,"0"0"1,0 0 2,45 0 3,-24 0 0,4 4 1,4 0-1,12 0 1,17 0-1,17-4 1,20-4 0,8-4 1,-3 4-3,-22 4 3,-16 0-3,-8 4 1,-13 0 1,-3 0-1,-5 0 0</inkml:trace>
    </iact:actionData>
  </iact:action>
  <iact:action type="add" startTime="303698">
    <iact:property name="dataType"/>
    <iact:actionData xml:id="d111">
      <inkml:trace xmlns:inkml="http://www.w3.org/2003/InkML" xml:id="stk81" contextRef="#ctx0" brushRef="#br0">21099 8251 0,'0'0'6,"0"0"3,0 0 2,0 0-3,0 0 1,0 0 0,57 8 1,-11 1-1,20-5 1,21 0-1,4-4 0,4 0 0,0 4 2,5 4-2,-1 1 0,-8-5 1,-4-4-1,-21-4 0,-16 0 1,-13-1-1</inkml:trace>
    </iact:actionData>
  </iact:action>
  <iact:action type="add" startTime="304227">
    <iact:property name="dataType"/>
    <iact:actionData xml:id="d112">
      <inkml:trace xmlns:inkml="http://www.w3.org/2003/InkML" xml:id="stk82" contextRef="#ctx0" brushRef="#br0">22745 8139 0,'0'0'8,"0"0"1,0 0 1,0 0-1,0 0 1,50 17-1,8-9 0,12 1 1,9-5-1,-1-8 1,9-1-1,4 1 1,13 4 3,11 9-6,10-1 3,-10 0-1,-19-12 0,-18-8 0</inkml:trace>
    </iact:actionData>
  </iact:action>
  <iact:action type="add" startTime="307440">
    <iact:property name="dataType"/>
    <iact:actionData xml:id="d113">
      <inkml:trace xmlns:inkml="http://www.w3.org/2003/InkML" xml:id="stk83" contextRef="#ctx0" brushRef="#br0">7085 11414 0,'0'0'3,"0"0"-2,0 0 9,0 0-1,0 0 0,0 0 1,0 0-1,54 4 0,-8 1 1,20 3-1,12 0 1,5 5-1,0-1 0,-4 0 1,24 1-1,21-5 1,8-4-1,1-4 1,-21-4-1,-9 0 0,5 0 1,16 0-1,12 0 0,-20-1 1,-8 5-1,-1 0 0,21-4 3,17 0 3,12-4-2,-8 4-6,9-5-2,11-11 6,30-17-5</inkml:trace>
    </iact:actionData>
  </iact:action>
  <iact:action type="add" startTime="309788">
    <iact:property name="dataType"/>
    <iact:actionData xml:id="d114">
      <inkml:trace xmlns:inkml="http://www.w3.org/2003/InkML" xml:id="stk84" contextRef="#ctx0" brushRef="#br0">11682 11522 0,'0'0'6,"0"0"10,0 0-11,50 0 3,-17 0 1,0 0 1,8-4-1,9 0 0,12 4 1,12 0-1,21 0 0,9 0 2,-5 0-1,-12 0-2,-12 0 1,3 0 1,9-4-1,25-1 1,16-3-1,4 0 0,-20 0 1,-13-1-1,-8 5 0,13 0 1,16 0-1,8 0 0,0 0 1,-12-1-1,8-3 1,17 0-1,12 0 0,8-1 1,21 5-1,13 0 0,16-8 1</inkml:trace>
    </iact:actionData>
  </iact:action>
  <iact:action type="add" startTime="312203">
    <iact:property name="dataType"/>
    <iact:actionData xml:id="d115">
      <inkml:trace xmlns:inkml="http://www.w3.org/2003/InkML" xml:id="stk85" contextRef="#ctx0" brushRef="#br0">6982 12098 0,'0'0'6,"0"0"4,0 0 0,0 0-2,0 0 2,0 0 0,66 0-1,-16 0 0,8-5 1,4 5-1,4 0 0,-4 0 1,-4 5-1,0 3 2,-4 4-3,-1 1 2,-3 3-1,0-3 1,3-1-1,1 0 0,8-3 1,5 3-1,7-4 0,0 1 1,-7-5-1,-5 0 0,-9 0 1,1-4-1,4 4 0,0 0 1,0-4-1,8 5 0,5-5 0,3 0 1,5 0-1,-1-5 1,-3 1-1,-1 0 0,5 0 3,8 0-2,12 4-1,13-4 0,-5 0 1,-7-1-1,-14 1 1</inkml:trace>
    </iact:actionData>
  </iact:action>
  <iact:action type="add" startTime="328089">
    <iact:property name="dataType"/>
    <iact:actionData xml:id="d116">
      <inkml:trace xmlns:inkml="http://www.w3.org/2003/InkML" xml:id="stk86" contextRef="#ctx0" brushRef="#br0">6221 11133 0,'0'0'2,"0"0"-1,0 0 9,0 0 1,0 0-4,0 0 3,0 0-1,-5 41 0,1-20 1,-4 12-1,4 17 1,-8 20-1,3 17 0,5 4 1,0 4 0,-4 17-1,-1 17 0,1 20 0,0 0 1,0-4-1,-17 8 1,4 12-1,5-3 0,7-13 1,9-25-1,-8-12 0,4 0 1,8 4-1,13-1 0,3 1 1,9-20-1,-4-26 1</inkml:trace>
    </iact:actionData>
  </iact:action>
  <iact:action type="add" startTime="336708">
    <iact:property name="dataType"/>
    <iact:actionData xml:id="d117">
      <inkml:trace xmlns:inkml="http://www.w3.org/2003/InkML" xml:id="stk87" contextRef="#ctx0" brushRef="#br0">9659 12027 0,'0'0'3,"0"0"-2,0 0 10,0 0-3,49-41 2,-32 28-1,-1 1 0,1-5 1,-5 1-1,1-1 0,-1 5 1,-3-1-1,-1 1 1,-4 0-1,0 3 0,0 1 0,0 0 1,-4-1-1,0 1 1,0-4-1,-4-5 0,-8 1 0,-9-5 1</inkml:trace>
    </iact:actionData>
  </iact:action>
  <iact:action type="add" startTime="336958">
    <iact:property name="dataType"/>
    <iact:actionData xml:id="d118">
      <inkml:trace xmlns:inkml="http://www.w3.org/2003/InkML" xml:id="stk88" contextRef="#ctx0" brushRef="#br0">9257 11572 0,'0'0'7,"0"0"2,0 0 0,0 0 1,-45-17 0,28 13 0,-3-4-1</inkml:trace>
    </iact:actionData>
  </iact:action>
  <iact:action type="add" startTime="337079">
    <iact:property name="dataType"/>
    <iact:actionData xml:id="d119">
      <inkml:trace xmlns:inkml="http://www.w3.org/2003/InkML" xml:id="stk89" contextRef="#ctx0" brushRef="#br0">8504 11472 0,'0'0'7,"0"0"3,0 0-1,0 0 0,0 0 1,-53-29-1,20 17 1,-21-1-1,-25 5 0,-12 0 1,-12 0-1,16 4 2,16 4-3,9 4 2,0 0-1,-16 4 0,-17 9 1,-13 3-1,5 5 1,3 0-1,22 0 0,16 4 1,16 0-1,9 0 0,8-4 2,4-1-3,4-3 1,5-4 1,3-1-1,5 1 1,0-5-2,4 1 2,0 3 0,4 1-2,0 8 2,4 4-1,8 16 1,9 13-1,16 8 0,25 1 1,37-9-1</inkml:trace>
    </iact:actionData>
  </iact:action>
  <iact:action type="add" startTime="338088">
    <iact:property name="dataType"/>
    <iact:actionData xml:id="d120">
      <inkml:trace xmlns:inkml="http://www.w3.org/2003/InkML" xml:id="stk90" contextRef="#ctx0" brushRef="#br0">6982 13311 0,'0'0'6,"0"0"4,0 0-1,0 0 1,0 0-1,0 0 0,0 0 0,0 0 1,0 0-1,70-50 1,-8 25-1,29-4 0,17 0 1,-9 4 1,-12 5 0,-8 3-2,3 5 3,14-1-6,7 9 4,0 4-1,-3 8 1,-22 1-1,-11-1 0,-10 0 2,-3 0-3,4 5 9,0-1-14,8 5 4,5 4 4,-5-1 1,-4-3-2,0-1-6,-4 5 5,-8 4 2,-9 0-2,-4 4 3,-8 4 1,-4 0-10,-4 8 6,-5 5 1,-3-1-2,-1 5 3,-4 0-2,-8 0-1,-4-5 2,-8 1-1,-9-5 0,-12-4 1,-17-4-1,-20-4 1,-13-4 1,5-4 0,7-5 1,1-3-9,-9-9 8,-28 0-3,-22 0 1,-19-4 0,19 0 1,13 0-1,-8 0 1,-16-4-1,3-4 0,21-5 1,25 1-1,25-5 0,16-7 2,13-14 0,0-7 1,8-9-8,8-4 5,9 4 1,8 0 2,8-4-3,12-12-2,22-13 2,36-12 0,34 0 3,12 8-1,-9 8-6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26:29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498">
    <iact:property name="dataType"/>
    <iact:actionData xml:id="d0">
      <inkml:trace xmlns:inkml="http://www.w3.org/2003/InkML" xml:id="stk0" contextRef="#ctx0" brushRef="#br0">7706 3983 0,'0'0'2,"0"0"1,0 0 6,0 0 4,0 0-8,0 0 5,-41 33-1,36-25 0,1-8 1,4 8-1,0-8 1,0 8-1,0-8 0,0 0 0,0 0 1,0 0-1,124 75 1,-24-50-1,16 0 1,-17-9-1,-25-16 3,-24 9-5,-5-9 3,-7 0-1,20 0 1,28 0-1,34-17 1,17 0-1,-17 1 0,-25 8 0,-12-1 1,8 9-1,21-8 1,20 0-1,-4-9 0,-20 9 1,8-17-1,29 8 1,57-16-1</inkml:trace>
    </iact:actionData>
  </iact:action>
  <iact:action type="add" startTime="13368">
    <iact:property name="dataType"/>
    <iact:actionData xml:id="d1">
      <inkml:trace xmlns:inkml="http://www.w3.org/2003/InkML" xml:id="stk1" contextRef="#ctx0" brushRef="#br0">10569 6429 0,'0'0'8,"0"0"3,0 0-4,0 0 2,0 0 1,0 0-1,0 0 0,0 0 1,0 0-1,0 0 1,0 0-1,0 0 0</inkml:trace>
    </iact:actionData>
  </iact:action>
  <iact:action type="add" startTime="13538">
    <iact:property name="dataType"/>
    <iact:actionData xml:id="d2">
      <inkml:trace xmlns:inkml="http://www.w3.org/2003/InkML" xml:id="stk2" contextRef="#ctx0" brushRef="#br0">11169 6446 0,'0'0'6,"0"0"3,0 0 1,54 17-1,4-5 1,49 0-1,21 1 1,9-9-1,-17-4 0,21-4 1,12 4-1,12 8 0,54 17 1,5 12-1,24 17 0</inkml:trace>
    </iact:actionData>
  </iact:action>
  <iact:action type="add" startTime="14116">
    <iact:property name="dataType"/>
    <iact:actionData xml:id="d3">
      <inkml:trace xmlns:inkml="http://www.w3.org/2003/InkML" xml:id="stk3" contextRef="#ctx0" brushRef="#br0">12240 8048 0,'0'0'7,"0"0"2,0 0 0,0 0 1,0 0-1,83-4 1,-12 0-1,-1 0 0,21 4 1,41 4 0,42 8 1,70 17-2,9 5 1,-26-1-1,-12-4 2,-8-9-3,-21-7 1,-16-13 0,-25-13 0</inkml:trace>
    </iact:actionData>
  </iact:action>
  <iact:action type="add" startTime="14686">
    <iact:property name="dataType"/>
    <iact:actionData xml:id="d4">
      <inkml:trace xmlns:inkml="http://www.w3.org/2003/InkML" xml:id="stk4" contextRef="#ctx0" brushRef="#br0">12716 10123 0,'0'0'8,"0"0"-1,0 0 3,0 0-1,0 0 1,0 0-1,0 0 0,0 0 1,0 0-1,0 0 1,0 0 0,58 0-1,33 8 0,33 4 1,-4 1-1,-25-5 3,-16-8-4,-4 0 1,3 0 1,5 0-1,4 0 1,-4 4-1,-5 0 1,-8 0-2,-7-4 2,-10 0 0,1 0-1,12 0-1,34 5 2,15 3-1,14 4 1,-18 1-1,-36-5 1,-21-8-1,-17 0 0,-8 0 1,-4-4 1,0 0-4,3 0 3,1 4 0,-4 0-2</inkml:trace>
    </iact:actionData>
  </iact:action>
  <iact:action type="add" startTime="22874">
    <iact:property name="dataType"/>
    <iact:actionData xml:id="d5">
      <inkml:trace xmlns:inkml="http://www.w3.org/2003/InkML" xml:id="stk5" contextRef="#ctx0" brushRef="#br0">7094 7460 0,'0'0'2,"0"0"1,0 0 6,0 0 2,0 0-3,0 0 1,0 0 1,58 0-1,-21 0 0,12 0 1,9 5-1,0-5 0,0 0 0,-4 0 1,0 0 0,4 0 0,12 4 1,13 0-1,8 0-2,0-4 2,-13 0-1,-7 0 0,-9-4 1,-4-4-1,-5-1 3,5 5-4,13 4 0,11 0 2,18 4-1,3 5 0,-3-5 1,-18-4 0,-7 0-2,3 0 3,5 0-3,12 4 2,5 0-1,-1 0 0,-12 0 0,-13-4 1,-12 0 1,-4 0-3,0-4 1,0 0 0,8 0 1,5 4-1,7 0 0,5 0 1,-4 0-1,-9 0 2,-4 0-3,0-4 1,5 0 0,3-1 1,1 5-1,-1 0 1,9 5 1,-13-1-4,0 0 3,-12 0-1,-8 0 0,0 0 1,-1 0-1,9-4 1,17 0-1,12 0 1,12 0-2,4-4 2,-3 0-1,-9-8 1,0-1-1,-4-3 1,16 3 1,21 5-4,17-4 4,16-1-3,37 9 1,63 12 0</inkml:trace>
    </iact:actionData>
  </iact:action>
  <iact:action type="add" startTime="28582">
    <iact:property name="dataType"/>
    <iact:actionData xml:id="d6">
      <inkml:trace xmlns:inkml="http://www.w3.org/2003/InkML" xml:id="stk6" contextRef="#ctx0" brushRef="#br0">7669 9212 0,'0'0'2,"0"0"1,0 0 6,0 0 0,0 0 1,0 0-1,0 0 1,53 4-1,10 0 1,32 0-1,21 0 0,4 0 2,8 5-3,12 3 2,14-4-1,-6 1 1,-19-5-1,-30 0 0,-4 0 1,4 0-1,17 0 0,13-4 1,-5 0-1,4-4 1,8 0-2,18-4 2,3 0 0,-8-1-1,-9 5 0,1 4 1,12 4-1,21 5 0,41 7 1,17 1-1,37-5 1,49-20-1,92-50 0,107-54 0</inkml:trace>
    </iact:actionData>
  </iact:action>
  <iact:action type="add" startTime="30957">
    <iact:property name="dataType"/>
    <iact:actionData xml:id="d7">
      <inkml:trace xmlns:inkml="http://www.w3.org/2003/InkML" xml:id="stk7" contextRef="#ctx0" brushRef="#br0">7048 11630 0,'0'0'7</inkml:trace>
    </iact:actionData>
  </iact:action>
  <iact:action type="add" startTime="31023">
    <iact:property name="dataType"/>
    <iact:actionData xml:id="d8">
      <inkml:trace xmlns:inkml="http://www.w3.org/2003/InkML" xml:id="stk8" contextRef="#ctx0" brushRef="#br0">7669 11481 0,'0'0'8,"0"0"0,0 0 2,0 0-1,82-5 1,9 1-1,25-4 1,4-4-1,-16 3 3,-9 1-1,17-4-2,20 3 1,5 1-2,-5 4 3,-16 0-2,4 0-1,20 0 2,13-5-1,-4 5 1,-16 4-1,-13 0 1,12-4 0,13 4-2,0 4 2,-13 0-1,1 5 0,-1-5 0,9-4 1,-1 0 1,-11 0-3,-22-4 2,-3-1-1,11-3 0,14 0 1,3 0-1,-12 8 0,-12 0 0,-9 4 2,13-4-3,16 0 2,4 4-1,1 4 0,-5 0 1,4 5 0,21-1-1,9 5 1,3-1 0,1 1-2,3-1 2,1 1-1,-9 0 0,-8-5 1,1 5-1,3-1 2,8 1-3,-12-1 2,0 1-2,1 4 2,3-1 0,-4-3-1,-8-5 1,-5-4-3,1 5 4,4-1-3,4 1 2,-9-5-1,1 4 0,12 1 1,-4 3 0,-8 5 1,-9-4-4,-4-1 4,9-3-3,-1-1 2,1 1-2,-9 3 2,1-4-1,3-3 1,9-1-1,8 4 0,-1 5 0,-3 0 2,-4-9-3,4 0 2,0 5-1,-9-1 2,-12 0-4,4-3 3,9-1 0,4 0-1,8 1 1,0-5-1,8-4 0,8 0 0,9-4 1,-13 4-1,5-5 1,-9 1-2,4 4 1,5 0 1,16 4 0,12-4 0,30-4-2,24 4 2,13-16-1,62-13 1,90-17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26:29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9367">
    <iact:property name="dataType"/>
    <iact:actionData xml:id="d0">
      <inkml:trace xmlns:inkml="http://www.w3.org/2003/InkML" xml:id="stk0" contextRef="#ctx0" brushRef="#br0">5521 8938 0,'0'0'2,"0"0"1,0 0 15,0 0-16,0 0 5,0 0 2,0 0 0,0 0 1,0 0-1,0 0 1,0 0 0,0 0-1,0 0 0,0 0 1,0 0-1,0 0 1,0 0-1,0 0 0,0 0 1,0 0-1,0 0 1,50 5-1,-25-1 0,0 0 1,0 0-1,3 4 0,1 1 1,0-1 0,0-4-2,0 4 2,-4-4-1,0 1 1,-4-1-1,3 0 0,-7 0 1,4 4-1,-1 1 1,5-1 1,0 0-3,4 0 1,8 1 0,-4-1 1,5 0 0,-1 1-1,4-1 0,5-4 1,-1-4-1,1 0 0,-5-4 1,0 0-1,-3 0 1,-5-1-1,-4 1 0,-4 0 1,-5 0-1,1 0-1,0 4 9,-1 0-13,9 0 4,9 4 2,7 0 0,13 0-2,4-4 2,4 0 0,0-4-1,-4 0 0,-8 0 0,-4-4 1,-9 3 1,-8 1-3,-4 0 1,-4 4 1,4 0-1,4 0 0,4 0 1,9 0-1,12 4 0,12-4 1,-4 0-1,5-4 0,-9 0 1,-8 0 0,-9 0-2,-8 0 2,-4-1-1,-8 1 0,-4 4 0,0 0 1,-1 0 0,-7 0-1,3 0 0,1 0 1,4 0-2,8 4 3,4 1-3,12-1 2,-4 0-1,13 0 1,4 0-1,0-4 1,-8 0-2,-5 0 2,-7 0 0,-5 0-1,-9 0 0,1 0 0,-4 0 1,-4 0 0,-1 0-1,-4 0-1,1 0 3,-1 0-3,5 0 3,12-4-3,29-17 2</inkml:trace>
    </iact:actionData>
  </iact:action>
  <iact:action type="add" startTime="35014">
    <iact:property name="dataType"/>
    <iact:actionData xml:id="d1">
      <inkml:trace xmlns:inkml="http://www.w3.org/2003/InkML" xml:id="stk1" contextRef="#ctx0" brushRef="#br0">8480 8951 0,'0'0'1,"0"0"3,0 0 9,0 0-8,0 0 4,0 0 1,0 0-1,0 0 0,0 0 1,-46-13-1,21 1 0,-16-13 1</inkml:trace>
    </iact:actionData>
  </iact:action>
  <iact:action type="add" startTime="35171">
    <iact:property name="dataType"/>
    <iact:actionData xml:id="d2">
      <inkml:trace xmlns:inkml="http://www.w3.org/2003/InkML" xml:id="stk2" contextRef="#ctx0" brushRef="#br0">8178 8334 0,'0'0'6,"0"0"3,29-46 1,-13 17 0,5-8 0,4-4-2,-1-1 2,-3 5-1,0 8 1,-5 4-1,5 9 0,4 3 1,8 5-1,12 4 1,13 4-1,13 8 0,11 13 1,1 12-1,-8 8 0,-13 9 1,-17 4-1,-12 4 0,-12 0 1,-9 4-1,-7 0 0,-10 4 1,-15 9-1,-22 3 1,-20-7-1,-16-13 0,-1-21 1,9-16-1</inkml:trace>
    </iact:actionData>
  </iact:action>
  <iact:action type="add" startTime="44925">
    <iact:property name="dataType"/>
    <iact:actionData xml:id="d3">
      <inkml:trace xmlns:inkml="http://www.w3.org/2003/InkML" xml:id="stk3" contextRef="#ctx0" brushRef="#br0">5695 7924 0,'0'0'1,"0"0"3,0 0 4,0 0 1,0 0 1,0 0-1,0 0 1,70 0-1,-16 0 0,17 0 1,-1 0-1,-8 0 1,-12 0-1,-9 0 0,-8 0 2,0 0-2,4 0 0,5 0 0,12 0 1,12 0-1,8 0 0,1 0 1,-5 0-1,-8 0 1,-8 0-1,-4-4 0,-9 4 1,0 0-1,5 0 0,-1 0 1,5 0-1,4 0 0,-5 0 1,-3 0-1,-5 0 1,1 0-1,11-8 0</inkml:trace>
    </iact:actionData>
  </iact:action>
  <iact:action type="add" startTime="55493">
    <iact:property name="dataType"/>
    <iact:actionData xml:id="d4">
      <inkml:trace xmlns:inkml="http://www.w3.org/2003/InkML" xml:id="stk4" contextRef="#ctx0" brushRef="#br0">7640 9920 0,'0'0'1,"0"0"12,0 0-11,0 0 7,0 0 0,0 0 1,0 0-1,0 0 1,0 0 0,0 0-2,41 41 2,-20-33-1,8 1 1,12-1-1,17 0 1,17 1-1,16-1 0,8 4 1,0-3 7,5-5 1,7 0-18,18-4 3,7 0 5,25-8 2,38-9 0</inkml:trace>
    </iact:actionData>
  </iact:action>
  <iact:action type="add" startTime="73980">
    <iact:property name="dataType"/>
    <iact:actionData xml:id="d5">
      <inkml:trace xmlns:inkml="http://www.w3.org/2003/InkML" xml:id="stk5" contextRef="#ctx0" brushRef="#br0">8124 11133 0,'0'0'1,"0"0"4,0 0 4,0 0 0,0 0 0,0 0 1,45 0-1,-28 0 1,4 0-1,3 0 0,1-4 1,4 0-1,8-1 0,13-3 1,8 4-1,21 0 1,3 0 0,5 4 0,-4 0-1,0-4 1,-5-1-1,5 5 1,16 0-1,5 5 1,12-1-1,-1 0 0,5 4 1,-4 5-1,17-5 0,11-4 0,1-4 1,-8-8 0</inkml:trace>
    </iact:actionData>
  </iact:action>
  <iact:action type="add" startTime="76193">
    <iact:property name="dataType"/>
    <iact:actionData xml:id="d6">
      <inkml:trace xmlns:inkml="http://www.w3.org/2003/InkML" xml:id="stk6" contextRef="#ctx0" brushRef="#br0">12414 11141 0,'0'0'8,"0"0"1,0 0 1,0 0-1,0 0 1,0 0-1,0 0 1,0 0-1,0 0 1,0 0-1,0 0 0,0 0 0,0 0 1,0 0-1,0 0 1,42 25-1,-22-21 0,1 4 1,4 1-1,0-1 1,4 0-1,8 0 0,8 1 1,9-5-1,8 0 0,13-4 1,-5-4 0,0 0 0,-8 0 1,-12 4-3,-9 0 2,-3 0-2,-1 4 2,4 0 0,5-4-1,3 0 0,5-4 1,0-5 0,0 1-2,-9 4 2,-3 0-1,-5 0 1,-4 0-1,-4 4 1,0 0 0,0-4-2,0-1 2,-4 1-1,-1 0 0,1 0 1,-4 0-1,0 4-1,-5 0 1,1 0 1,-1 0-1,5 0 1,0 0-1,4 0 0,3 0 1,6 0-1,-1 0 0,4 0 1,-4 0-1,0-4 1,0 4-1,0 0 0,0 0 1,5 0-1,-9 0 1,8 0 0,-4 0-2,0 0 2,-4 0-1,-4 0 1,0 0-1,-5 0 0,5 0 1,4 0-1,4 4 1,4 0-1,9 0 0,-1-4 0,1 0 1,-5 0-1,1 0 1,-1 0 0,-4 0-2,1 0 2,-1 0-1,4 0 1,-12 0-1,0 0 0,0 0 1,0 0-1,-4 0 0,0 4 1,4 0-1,0 1 0,4-1 1,8 0-1,9 0 0,4 0 1,-1-4-1,1 0 1,-4-4-1,-5 0 4,1 0-2,-5 4-1,0 0-3,-3 0 3,-5 0 3,4-4-9,4-1 4,5 5 0,8-4 2,8 0-1,0 0 0,0 0 1,-4 0-1,-4 0 0,-5-1 1,1 1-1,0 0 1,-9 0-1,-4 0 0,-4 0 1,0 0-1,13-1 0,8-3 1,8 0-1,8 0 0,5-1 1,-9 5 0,-4 0-1,-4 0 0,-17 0 0,-4 0 1,-4-1-1,1 1 0,-6 0 1,1 0-1,5-4 0,-1-1 2,4 1-3,4-4 2,1 3-1,-1 1 0,5 4 1,3 0-1,-7 4 1,7 4-1,-3 0 0,3 0 1,-3 5-1,-5-5 0,1 0 1,-9 0-1,4-4 0,-4 0 1,8 0-1,13 4 1,8 0-1,4 5 0,9-1 1,-5-4-1</inkml:trace>
    </iact:actionData>
  </iact:action>
  <iact:action type="add" startTime="82540">
    <iact:property name="dataType"/>
    <iact:actionData xml:id="d7">
      <inkml:trace xmlns:inkml="http://www.w3.org/2003/InkML" xml:id="stk7" contextRef="#ctx0" brushRef="#br0">8182 12172 0,'0'0'2,"0"0"0,0 0 8,0 0-1,0 0 1,0 0-1,0 0 1,45 0-1,-20 0 1,4-4-1,12 0 2,21-5-3,34 1 1,28 0 1,16 0 0,5-1 2,8 1-4,9 4 2,-1 0-1,-4 8 0</inkml:trace>
    </iact:actionData>
  </iact:action>
  <iact:action type="add" startTime="87561">
    <iact:property name="dataType"/>
    <iact:actionData xml:id="d8">
      <inkml:trace xmlns:inkml="http://www.w3.org/2003/InkML" xml:id="stk8" contextRef="#ctx0" brushRef="#br0">10825 12015 0,'0'0'2,"0"0"1,0 0 5,0 0 1,0 0 1,0 0-1,0 0 1,0 0-1,54 16 1,-8-7-1,16-1 1,37 0-1,42 0 0,53-20 3,42-34-5</inkml:trace>
    </iact:actionData>
  </iact:action>
  <iact:action type="add" startTime="90460">
    <iact:property name="dataType"/>
    <iact:actionData xml:id="d9">
      <inkml:trace xmlns:inkml="http://www.w3.org/2003/InkML" xml:id="stk9" contextRef="#ctx0" brushRef="#br0">8293 13311 0,'0'0'6,"0"0"3,0 0 1,0 0-1,0 0 1,0 0-1,0 0 1,42-5-1,-9-3 1,21-4-1,20-1 0,17 1 1,0 4-1,-4 4 1,-8-1 1,-9-3-2,4 4 1,18 0-1,19 4 0,22 0 1,-1-4-1,-20-5 2,-21 1-3,0 0 2,0 4-1,12 0 0,5 8 1,-5-4-1,1-4 2,-13-5-3,12 1 2,9 0-1,8-1 0,-4 1 1,-21 4-2,-21 0 2,-16 0-1,-8 0 2,-9 4-3,1 0 2,11 0-1,18 4 0,24 4 1,4 4-1,-4-3 2,-16-5-3,-13 0 2,-8-4-1,-8 0 0,3 4 0,10 0 1,19 5-1,13-1 0,13 0 2,-13 0-3,-8 1 2,-8-5-1,-1 0 0,9 0 1,8 4-1,5 1 2,3-1-2,5 0 0,-5-4 0,9 0 0,8 1 0,4-1 1,-12 0-1,-9 0 0,-4 0 2,1 4-3,7 1 2,17-5-1,0 0 0,5 4 1,-1 1-1,0-1 2,9 0-3,-21-4 2,-1 0-1,-3 1 0,-8 3 2,-1 0-3,5-4 1,3-8 1,1 0 0,0 0-1,-5 0 0,9-5 0,21 1 0,28-17 1,34-24 0</inkml:trace>
    </iact:actionData>
  </iact:action>
  <iact:action type="add" startTime="92227">
    <iact:property name="dataType"/>
    <iact:actionData xml:id="d10">
      <inkml:trace xmlns:inkml="http://www.w3.org/2003/InkML" xml:id="stk10" contextRef="#ctx0" brushRef="#br0">18037 13116 0,'0'0'6,"0"0"4,0 0-1,0 0 1,0 0-1,0 0 0,0 0 1,0 0-1,0 0 1,62 21-1,-37-17 1,20-4-1,17 4 0,38 4 1,15 9-1,5 4 2,5-1-3,7-3 2,13-1-1,4-3 0,-9 3 1,1 1-1,0-1 0,12 1 1,16 0-1,1-5 0,4-8 1,16-4-1,38-12 1</inkml:trace>
    </iact:actionData>
  </iact:action>
  <iact:action type="add" startTime="107298">
    <iact:property name="dataType"/>
    <iact:actionData xml:id="d11">
      <inkml:trace xmlns:inkml="http://www.w3.org/2003/InkML" xml:id="stk11" contextRef="#ctx0" brushRef="#br0">4590 14760 0,'0'0'2,"0"0"-1,0 0 8,0 0 1,0 0-1,0 0 1,0 0-1,0 0 0,0 0 1,0 0-1,0 0 0,38 20 1,-26-15-1,1-1 1,3 0 0,5 0-1,-1 0 1,5 0-1,4 0 0,-8 1 1,8-1-1,0 0 0,4-4 1,8 0-1,5 0 1,8 0-1,4-4 2,4 0-3,-9-1 2,1 1-1,-8 0 0,-9 0 1,-4 4-1,0-4 1,4 0-1,1 0 0,3-1 0,4 1 1,5 0-1,8-4 1,0 0-1,-4-1 0,-5 1 1,-3 4-1,-5 0 0,-3 0 1,-5-1-1,0 1 1,0 0 3,0 0-4,8 0-3,5 0 3,-1 0 0,5-1 1,4 5-1,0 0 0,8 0 1,4 0-1,0 0 0,0 5 1,0-1-1,-8 0 0</inkml:trace>
    </iact:actionData>
  </iact:action>
  <iact:action type="add" startTime="108276">
    <iact:property name="dataType"/>
    <iact:actionData xml:id="d12">
      <inkml:trace xmlns:inkml="http://www.w3.org/2003/InkML" xml:id="stk12" contextRef="#ctx0" brushRef="#br0">7718 14747 0,'0'0'7,"0"0"2,0 0 1,0 0-1,0 0 1,0 0-1,0 0 0,0 0 1,0 0-1,0 0 0,50 0 1,-33 0-1,7 0 1,9 0-1,9 0 0,3 0 1,1 0-1,3 4 1,-3 1-1,0-1 0,-1 0 1,9 0 0,4 4-1,8 1 0,8-5 1,1 0-1,-1 0 0,1 0 1,-13 0-1,0 5 0,-4-1 0,0 4 1,0 1 1,0-1-3,4-4 1,0-3 1,4-5-1,4 0 0,5-5 1,-9 5-1,0 0 1,-8 5-2,-8-1 2,-9 0-1,-4-8 1,-4-13-1</inkml:trace>
    </iact:actionData>
  </iact:action>
  <iact:action type="add" startTime="111058">
    <iact:property name="dataType"/>
    <iact:actionData xml:id="d13">
      <inkml:trace xmlns:inkml="http://www.w3.org/2003/InkML" xml:id="stk13" contextRef="#ctx0" brushRef="#br0">11268 14702 0,'0'0'8,"0"0"0,0 0 2,0 0-1,0 0 1,0 0-1,0 0 0,0 0 1,0 0-1,0 0 0,71 45 1,-1-32-1,13-5 1,20 4 0,21-3 2,21-5-5,16-4 3,9-4-1,16 4 1,-4 0-1,8 0 1,-3 4-2,-9-4 3,-5 4-2,-15-4 0,-18-4 0,-28 0 1,-13 0-1,1-9 0,-18-8 1</inkml:trace>
    </iact:actionData>
  </iact:action>
  <iact:action type="add" startTime="111759">
    <iact:property name="dataType"/>
    <iact:actionData xml:id="d14">
      <inkml:trace xmlns:inkml="http://www.w3.org/2003/InkML" xml:id="stk14" contextRef="#ctx0" brushRef="#br0">15629 14925 0,'0'0'7,"0"0"2,0 0 1,0 0-1,50-8 1,12 0 0,12 4-1,13 4 0,4 4 0,8 4 2,1-4 0,3-4-1,5 0-2,12 4 1,8 5 1,4-1-1,-3 0 3,-5-4-5,4 0 3,4 5-1,1-1 0,11 0 1,5-4 0,17-4-1,-9 0 0,0-4 1,1-8-1,-5-5 1,-4-8-1,-13-12 0</inkml:trace>
    </iact:actionData>
  </iact:action>
  <iact:action type="add" startTime="119505">
    <iact:property name="dataType"/>
    <iact:actionData xml:id="d15">
      <inkml:trace xmlns:inkml="http://www.w3.org/2003/InkML" xml:id="stk15" contextRef="#ctx0" brushRef="#br0">13780 16201 0,'0'0'1,"0"0"3,0 0 4,0 0 1,-5 66 1,34 4-1,17 25 1,4 9-1,-17-13 2,-9-25 0,-7-20-2,-5-13 1,1-17-1,3-11 0</inkml:trace>
    </iact:actionData>
  </iact:action>
  <iact:action type="add" startTime="119736">
    <iact:property name="dataType"/>
    <iact:actionData xml:id="d16">
      <inkml:trace xmlns:inkml="http://www.w3.org/2003/InkML" xml:id="stk16" contextRef="#ctx0" brushRef="#br0">13900 15455 0,'0'0'9,"0"0"-2,0 0 2,0 0 1,4 54-1,29-29 1,4-13-1</inkml:trace>
    </iact:actionData>
  </iact:action>
  <iact:action type="add" startTime="120633">
    <iact:property name="dataType"/>
    <iact:actionData xml:id="d17">
      <inkml:trace xmlns:inkml="http://www.w3.org/2003/InkML" xml:id="stk17" contextRef="#ctx0" brushRef="#br0">14921 16109 0,'0'0'6,"0"0"3,0 0 1,0 0-1,0 0 1,0 0-1,0-45 1,-4 37-1,0-1 0,-4 1 0,0 0 1,-1 4-1,1 4 1,8 0-1,0 0 0,-79 29 1,17-5-1,-24 14 1,7 3-1,17 9 0,25 4 2,24-5 1,26 5-4,20 12 1,25 5 2,0-17-2,-9-21 1,-16-21-1,-8-12 1,0-12-2,8-13 1,13-17 2,20-20-3,8-25 2,-8-16-1,-16-13 2,-25 0-3,-13 4 2,-3 9-2,-5 8 2,-13-5-1,-11 1 0,-13-5 1,0 13 0,4 17 1,4 20-3,8 17 1,5 12 0,4 8 0,-1 9 2,5 4-3,0 0-1,0-1 3,4 5-1,0 5 0,0 3 0,4 29 1,8 58-1,9 79 1,0 37-1,4 1 0,-1-26 1,1-37 0,8-29-1,13-16 0,8-18 1,-1-19-1,-3-18 0</inkml:trace>
    </iact:actionData>
  </iact:action>
  <iact:action type="add" startTime="123800">
    <iact:property name="dataType"/>
    <iact:actionData xml:id="d18">
      <inkml:trace xmlns:inkml="http://www.w3.org/2003/InkML" xml:id="stk18" contextRef="#ctx0" brushRef="#br0">6672 4984 0,'0'0'2,"0"0"1,0 0 5,0 0 2,66 0-1,-12 0 1,32-4 0,43 0-1,44-8 2,51-5-3,24 5 2,50-13-1,16 8 0,26 1 1,16 3-1,24 9 0,38-8 1</inkml:trace>
    </iact:actionData>
  </iact:action>
  <iact:action type="add" startTime="124713">
    <iact:property name="dataType"/>
    <iact:actionData xml:id="d19">
      <inkml:trace xmlns:inkml="http://www.w3.org/2003/InkML" xml:id="stk19" contextRef="#ctx0" brushRef="#br0">13374 17174 0,'0'0'6,"0"0"4,0 0-1,0 0 1,0 0-1,0 0 1,58 16-1,12-8 0,38 1 1,33 3-1,24 0 1,21-3-1,21-1 2,29 0-3,12-8 1,21-8 1,50-25-1,37-33 0</inkml:trace>
    </iact:actionData>
  </iact:action>
  <iact:action type="add" startTime="130816">
    <iact:property name="dataType"/>
    <iact:actionData xml:id="d20">
      <inkml:trace xmlns:inkml="http://www.w3.org/2003/InkML" xml:id="stk20" contextRef="#ctx0" brushRef="#br0">19113 14735 0,'0'0'1,"0"0"3,0 0 4,0 0 1,0 0 1,0 0-1,0 0 1,24-50-1,-24 42 0,0 0 1,0 3 0,0 1-1,0 0 0,0 0 1,0 0-1,0 4 0,0 0 1,0 0-1,0 0 0,0 0 1,0 0-1,-58 29 1,-12-17-1,-25 1 1,-13-5-2,17 0 2</inkml:trace>
    </iact:actionData>
  </iact:action>
  <iact:action type="add" startTime="131150">
    <iact:property name="dataType"/>
    <iact:actionData xml:id="d21">
      <inkml:trace xmlns:inkml="http://www.w3.org/2003/InkML" xml:id="stk21" contextRef="#ctx0" brushRef="#br0">18442 13302 0</inkml:trace>
    </iact:actionData>
  </iact:action>
  <iact:action type="add" startTime="134678">
    <iact:property name="dataType"/>
    <iact:actionData xml:id="d22">
      <inkml:trace xmlns:inkml="http://www.w3.org/2003/InkML" xml:id="stk22" contextRef="#ctx0" brushRef="#br0">13631 16780 0,'0'0'2,"0"0"0,0 0 7,0 0 1,0 0-1,62-4 1,-21 0 0,5 0-1,3-5 6,-3 1-11,3-4 6,9-1-1,13 5 0,20 4 3,8 4-4,17-4 1,0-4 1,-5-1-1,-3 5 0,-1 8 1,13 9 0,13-1-2,-9 5 2,0-5-1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26:29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225">
    <iact:property name="dataType"/>
    <iact:actionData xml:id="d0">
      <inkml:trace xmlns:inkml="http://www.w3.org/2003/InkML" xml:id="stk0" contextRef="#ctx0" brushRef="#br0">7040 8922 0,'0'0'2,"0"0"0,0 0 7,0 0 0,0 0 1,0 0-1,0 0 1,49 0-1,-20 0 1,13 0 0,12 0-1,8 0 0,4 0 0,4-4 1,5 4 1,3 0 2,13 4-6,13 4 4,7-4-2,-3 0 0,-9-4 0,-12-4 0,0-4 1,12 0 0,9-1-1,4 1 0,8-4 2,-9-1-4,-3-3 4,-9-1-2,-4 5 0,-8 8 2,8 4-4,17 4 4</inkml:trace>
    </iact:actionData>
  </iact:action>
  <iact:action type="add" startTime="19452">
    <iact:property name="dataType"/>
    <iact:actionData xml:id="d1">
      <inkml:trace xmlns:inkml="http://www.w3.org/2003/InkML" xml:id="stk1" contextRef="#ctx0" brushRef="#br0">10362 8972 0,'0'0'2,"0"0"1,0 0 5,0 0 2,0 0-1,0 0 1,46-17-1,-9 9 1,29-5-1,29 1 0,25-1 1,17-3 0,12 3-1,8 1 0,8 8 1,5 0-1,0 8 0,-5 0 0,-4 8 1,-12 5-1,-24-5 0,-26 1 1,-21-9-1,-11 0 1</inkml:trace>
    </iact:actionData>
  </iact:action>
  <iact:action type="add" startTime="20234">
    <iact:property name="dataType"/>
    <iact:actionData xml:id="d2">
      <inkml:trace xmlns:inkml="http://www.w3.org/2003/InkML" xml:id="stk2" contextRef="#ctx0" brushRef="#br0">15679 9129 0,'0'0'6,"0"0"4,0 0-1,0 0 1,-71-17-1,13 1 1,-37-9-1,-37-4 0,-13 0 2,-16-8-3,-17-13 2,0-16-1,12-17 1,46 0-1,42 9 1,28 16-1,17 8 0,8 13 1,4 4-1,9 0 0,4-1 1,8-3-1,8-13 0,21-12 1,37-25-1,46-8 0,33 0 1,28 4-1,14 8 1,7 13-1,21 8 0,9 8 1,-9 12-1,-4 13 0,4 13 1,-16 12-1,-9 16 1,4 13-1,1 8 1,-5 21-1,-16 8 0,-38 8 0,-28 5 1,-34-9-1,-16-12 0,-4-9 1,-21-3-1,-4-5 1,-8 5-1,-13-1 0,-8 4 1,-8 13-1,-13 17 1,-16 24-1,-25 13 0,-25-4 1,-37-17-1,-21-21 0,-20-16 1,-30-8-1,1-17 1,-1-9-1,-12-20 0,1-8 1,-5-9-1</inkml:trace>
    </iact:actionData>
  </iact:action>
  <iact:action type="add" startTime="23146">
    <iact:property name="dataType"/>
    <iact:actionData xml:id="d3">
      <inkml:trace xmlns:inkml="http://www.w3.org/2003/InkML" xml:id="stk3" contextRef="#ctx0" brushRef="#br0">19162 9112 0,'0'0'6,"0"0"3,0 0 1,0 0-1,0 0 0,0 0 1,0 0-1,0 0 1,0 0-1,0 0 0,0 0 1,0 0-1,71 29 0,-22-33 1,22 0-1,7 4 0,1 4 0,-5 0 1,1 0 1,-5 1 0,-4-10-2,9-3 1,7 0-2,9 0 2,1 8-1,7 0 0,4 4 1,1-4-1,3-4 1,-7-5-1,-5 5 1,-8 4-1,-1 4 0,1 0 0,9 1 1,-10-5-1,1-5 1,4 1 0,13-4-2,12 0 2</inkml:trace>
    </iact:actionData>
  </iact:action>
  <iact:action type="add" startTime="27700">
    <iact:property name="dataType"/>
    <iact:actionData xml:id="d4">
      <inkml:trace xmlns:inkml="http://www.w3.org/2003/InkML" xml:id="stk4" contextRef="#ctx0" brushRef="#br0">6229 10425 0,'0'0'1,"0"0"0,0 0 9,0 0-1,0 0 1,0 0-1,0 0 1,78-37-1,1 16 0,33 0 1,20 5-1,13 3 2,16 5-3,13 4 2,21 4-1,7 4 1,5-4-1,-4-4 0,4-9 1,4-3-1,-13-1 0,9-3 1,25-5-1,66-8 0</inkml:trace>
    </iact:actionData>
  </iact:action>
  <iact:action type="add" startTime="32277">
    <iact:property name="dataType"/>
    <iact:actionData xml:id="d5">
      <inkml:trace xmlns:inkml="http://www.w3.org/2003/InkML" xml:id="stk5" contextRef="#ctx0" brushRef="#br0">5989 11547 0,'0'0'2,"0"0"1,0 0 5,0 0 3,0 0-3,58-29 2,-25 8-1,0 0 1,4 1-1,5-1 0,16 4 1,20-3-1,21-1 2,13 0-3,4 5 2,-25 8-1,0-1 0,0 5 0,8-4 1,9-5-1,-5 1 1,-7 4-1,-14 8 1,-11 4-1,-5 0 0,0 0 1,4-4-1,13-4 1,12-4-2,9-5 2,-5 1-1,-4-1 1</inkml:trace>
    </iact:actionData>
  </iact:action>
  <iact:action type="add" startTime="46797">
    <iact:property name="dataType"/>
    <iact:actionData xml:id="d6">
      <inkml:trace xmlns:inkml="http://www.w3.org/2003/InkML" xml:id="stk6" contextRef="#ctx0" brushRef="#br0">11281 12412 0,'0'0'2,"0"0"1,0 0 6,0 0 0,0 0 1,0 0-1,0 0 1,0 0-1,45-16 1,9 11-1,29 1 0,16 0 1,4 0-1,5-4 2,12 4-3,29 8 2,29 4-1,20 4 0,13 1 1,-4-5-1,17 5 0,7 3 1,-16 5-1,-12 8 0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26:29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424">
    <iact:property name="dataType"/>
    <iact:actionData xml:id="d0">
      <inkml:trace xmlns:inkml="http://www.w3.org/2003/InkML" xml:id="stk0" contextRef="#ctx0" brushRef="#br0">14421 5336 0,'0'0'1,"0"0"3,0 0 6,0 0-2,0 0 1,0 0 0,0 0 1,41-12-1,-28 8 0,3 0 1,1 0-1,8-1 1,4 1-1,-1 0 0,1 0 1,-4 0-1,0 0 0,0 0 1,-4-1-1,3-3 0,-7 4 1,0 0-1,-1 0 0,5 4 0,-9 0 1,5 0 0,3 0-1,5 0 2,4 0-3,4 0 1,5 0 1,-1 0-1,8 0 1,1 4-1,-1-4 0,-3 0 1,-5 0-1,-4 0 0,0 0 1,0-4-1,0 0 1,-8-1-1,0 1 1,0-4-1,-5 4 0,1 0 1,-4 0-1,-1-1 0,1 1 1,-1 0-1,1 4 0,-1 0 0,1 0 1,4 0-1,8 0 1,4 0-1,4 0 1,8 4-1,1-4 1,4 0-1,-1 0 0,-3 0 0,-5-4 1,1 0-1,-5 0 0,-4 0 1,-4 0-1,0 0 0,-4-1 1,-1 5-1,-3 0 1,4 0-1,4 5 0,8-1 1,17 4-1,12 0 0,13 0 0,-5-3 1,-8-5-1,-8-5 1,-4 1-1,-4 0 0,-5 4 1,-3 0-1,7 4 1,9 5-1,13-1 1,7 0-1,1 0 0,-9-3 1,-8-1-1,-12-4 0,-5-4 0,-3-1 1,-1 1-1,-4 0 1,1 4-1,3 0 1,4 4-1,9 0 0,0 5 1,4-1-1,0 0 0,-4 1 0,-5-5 1,1 0-1,-9-4 1,1 0-1,-1 0 0,0 0 1,1 0-1,-1 0 0,1 0 1,3 0-1,5 4 1,3 0-1,5 0 0,9 0 0,-5 1 1,-4-1-1,-9-4 1,-7 0-1,-1-4 0,-4-1 1,0 1-1,1 0 0,-1 0 1,4 4-1,5 0 0,3 4 1,5 0-1,4 0 1,0 1-1,0-1 0,-8-4 1,-5 0-1,-3 0 1,-5-4-1,0-1 0,0 1 1,1 0-1,-1 0 0,0 0 1,0 0-1,5 4 0,-1 0 1,0 0-1,1 0 1,3 0-1,1 0 0,3 0 1,1-4-1,4-1 1,-9-3-1,5-4 0,0-1 1,-1 1-1,1 4 1,0 3-1,3 1 0,9 4 1,9 0-1,7 0 0,1-4 1,4-4-1,-5-4 0,-7-1 1,-5 5-1,0 4 1,0 0-1,9-1 0,7 1 1,5-4-1,0 0 1,-8-5-1,-13 1 0,-12 4 1,-13-1-1,1 5 0,-9 0 1,4 0-1,4 4 0,5 0 1,-1 0-1,9-4 1,4 0-1,-4-1 0,0 1 1,-5 0-1,-3 4 0,-5 0 1,-8 0-1,0 0 1,-4 0-1,0 0 0,8 0 1,13 0-1</inkml:trace>
    </iact:actionData>
  </iact:action>
  <iact:action type="add" startTime="24547">
    <iact:property name="dataType"/>
    <iact:actionData xml:id="d1">
      <inkml:trace xmlns:inkml="http://www.w3.org/2003/InkML" xml:id="stk1" contextRef="#ctx0" brushRef="#br0">6415 6181 0,'0'0'5,"0"0"5,0 0-1,0 0 1,70 29-1,-8-8 1,9 4-1,3-5 1,-3 5-1,3 0 1,13 4 20,33 4-30,21 0 0,-1-4 6,5 0 4,12 0-1,17 0 0,16-4 1,42-21-1,78-33 1</inkml:trace>
    </iact:actionData>
  </iact:action>
  <iact:action type="add" startTime="25648">
    <iact:property name="dataType"/>
    <iact:actionData xml:id="d2">
      <inkml:trace xmlns:inkml="http://www.w3.org/2003/InkML" xml:id="stk2" contextRef="#ctx0" brushRef="#br0">12716 6280 0,'0'0'6,"0"0"3,0 0 1,0 0-1,0 0 0,0 0 1,0 0-1,0 0 1,0 0-1,0 0 0,0 0 1,0 0-1,0 0 0,62 5 1,25-1-1,29 8 1,12 9-1,5 12 1,7 0-1,18-8 0,-9-13 1,-29-12-1,-25-4 1,-8 0-1,12 0 0,25-4 0,17-1 1,-13 1-1,-12 4 1,-29 8-1,12 0 1,13 0-1,8-4 0,4-8 1,-17 0-1,-12 4 0,9 4 1,16 0-1,25-5 0,12 5 1,13-4-1,12-4 0,8-4 1,25-17-1,21-17 1,-13-12-1,1-12 1</inkml:trace>
    </iact:actionData>
  </iact:action>
  <iact:action type="add" startTime="28342">
    <iact:property name="dataType"/>
    <iact:actionData xml:id="d3">
      <inkml:trace xmlns:inkml="http://www.w3.org/2003/InkML" xml:id="stk3" contextRef="#ctx0" brushRef="#br0">6274 7758 0,'0'0'8,"0"0"2,0 0-2,0 0 1,0 0 0,0 0 1,0 0-1,13 42 1,7-30-1,22 1 0,24 3 0,25 1 1,13-1-1,11-3 2,1-1-3,29 1 2,16-1-1,9-4 0,8-3 1,4-5-1,0-5 1,0-11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26:29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2408">
    <iact:property name="dataType"/>
    <iact:actionData xml:id="d0">
      <inkml:trace xmlns:inkml="http://www.w3.org/2003/InkML" xml:id="stk0" contextRef="#ctx0" brushRef="#br0">9137 6347 0,'0'0'1,"0"0"1,0 0 8,0 0 0,58-4-1,0-5 0,21-3 1,8-1-1,-9 1 0,-7 4 1,-9 4 1,-8 4 6,16 0-17,21 0 14,25 0-10,12 4 6,-12 4-1,-21 0 1,-8 9-1,4-1 0,12 1 1,30-1-1,-5-3 1,-20-5-1,-26-4 0,-15 0 1,-18 1 1,9-5-3,8 0 2,9 0-1,8 0 1,3 0-1,1 4 0,-12 0 0,-9 0 1,-12 0 0,-9 0-2,5 0 2,4 1-1,16-1 1,13 0-1,16 0 0,0 4 0,-12-4 1,-16 1-1,-9-1 1,-4-4-1,12 4 1,25 0-1,25 0 0,0 0 0,-4 0 1,-13 1 0,1-1-2,7 4 2,22 4-1,8-3 1,-17-1-1,-9-4 0,10 4 1,15 5-1,13-5 0,-12-8 1</inkml:trace>
    </iact:actionData>
  </iact:action>
  <iact:action type="add" startTime="25127">
    <iact:property name="dataType"/>
    <iact:actionData xml:id="d1">
      <inkml:trace xmlns:inkml="http://www.w3.org/2003/InkML" xml:id="stk1" contextRef="#ctx0" brushRef="#br0">7619 7841 0,'0'0'9,"0"0"-2,0 0 3,0 0-1,62 0 1,-4 0-1,21-4 0,24 0 1,5 0 0,-13 4 1,8 4-3,13-4 2,16 0-1,13-4 0,-8 4 1,-17-4-1,-9 0 0,14-1 1,7 1-1,5 0 0,-5 4 1,9 4-1,12 0 0,12 1 1,5 3-1,4 0 0,-9-4 1,-4 0 0,1-4-1,3 0 0,21-4 0,9-4 1,66-25-1,82-38 1</inkml:trace>
    </iact:actionData>
  </iact:action>
  <iact:action type="add" startTime="28793">
    <iact:property name="dataType"/>
    <iact:actionData xml:id="d2">
      <inkml:trace xmlns:inkml="http://www.w3.org/2003/InkML" xml:id="stk2" contextRef="#ctx0" brushRef="#br0">15674 1184 0,'0'0'1,"0"0"2,0 0 7,-33 58-2,9 16 2,-10 42-1,-19 41 1,-34 50 2,-37 34-3,-21 32 1,25-16-1,29-42 1,33-8 0,8-17-2,13-24 2,8-25-1,13-42 1</inkml:trace>
    </iact:actionData>
  </iact:action>
  <iact:action type="add" startTime="29089">
    <iact:property name="dataType"/>
    <iact:actionData xml:id="d3">
      <inkml:trace xmlns:inkml="http://www.w3.org/2003/InkML" xml:id="stk3" contextRef="#ctx0" brushRef="#br0">15526 1358 0,'0'0'7,"0"0"3,0 99 0,8 42-1,8 91 1,5 49 1,0-8-1,8-49-1,12-34 1,5-49-1,-1-25 0</inkml:trace>
    </iact:actionData>
  </iact:action>
  <iact:action type="add" startTime="29351">
    <iact:property name="dataType"/>
    <iact:actionData xml:id="d4">
      <inkml:trace xmlns:inkml="http://www.w3.org/2003/InkML" xml:id="stk4" contextRef="#ctx0" brushRef="#br0">14793 2956 0,'0'0'6,"0"0"4,0 0 0,0 0-1,75 8 0,41 0 1,49 1-1,87-59 2,121-107-3</inkml:trace>
    </iact:actionData>
  </iact:action>
  <iact:action type="add" startTime="29668">
    <iact:property name="dataType"/>
    <iact:actionData xml:id="d5">
      <inkml:trace xmlns:inkml="http://www.w3.org/2003/InkML" xml:id="stk5" contextRef="#ctx0" brushRef="#br0">16039 2774 0,'0'0'7,"0"0"2,82-9 1,-7 1-1,32-9 0,17-7 1,-4-1 2,-12 8-3,-25-8 1,-17 9-1,-29-9 0</inkml:trace>
    </iact:actionData>
  </iact:action>
  <iact:action type="add" startTime="29875">
    <iact:property name="dataType"/>
    <iact:actionData xml:id="d6">
      <inkml:trace xmlns:inkml="http://www.w3.org/2003/InkML" xml:id="stk6" contextRef="#ctx0" brushRef="#br0">16494 2426 0,'0'0'6,"0"0"3,0 0 1,0 0-1,74 33 0,-8-8 1,13 16-1,-5 1 1,1-1-1,-5-8 2,-4 0-3,-16-16 1,-13 8 1,-20 8-1,-25 8 1,-38 34-1,-70 65 0,-53 43 1,-9-1-1,29 0 0</inkml:trace>
    </iact:actionData>
  </iact:action>
  <iact:action type="add" startTime="31618">
    <iact:property name="dataType"/>
    <iact:actionData xml:id="d7">
      <inkml:trace xmlns:inkml="http://www.w3.org/2003/InkML" xml:id="stk7" contextRef="#ctx0" brushRef="#br0">17619 2492 0,'0'0'7,"0"0"2,0 0 1,0 0-1,0 0 0,0 0 1,0 0-1,0 0 0,0 0 1,46-33-1,-30 25 0,5 8 1,12-9 0,21 9-2,28 9 2,22 15 0,-1 10 0,-8 15 1,-20 26-2,-17 8 1,-17-1-1,-8-7 1,0-9-1,-16-8 0,-1-16 0,-3-9 1,-9-17-1,-4 1 0,0-17 0</inkml:trace>
    </iact:actionData>
  </iact:action>
  <iact:action type="add" startTime="31945">
    <iact:property name="dataType"/>
    <iact:actionData xml:id="d8">
      <inkml:trace xmlns:inkml="http://www.w3.org/2003/InkML" xml:id="stk8" contextRef="#ctx0" brushRef="#br0">18442 2467 0,'0'0'8,"0"0"0,0 0 2,0 0 0,0-41-1,-4 33 1,4 8-2,-58 41 2,-66 58 0,-74 59 0,-13 24-1,70-50 0,37-41 0</inkml:trace>
    </iact:actionData>
  </iact:action>
  <iact:action type="add" startTime="32999">
    <iact:property name="dataType"/>
    <iact:actionData xml:id="d9">
      <inkml:trace xmlns:inkml="http://www.w3.org/2003/InkML" xml:id="stk9" contextRef="#ctx0" brushRef="#br0">19199 2368 0,'0'0'8,"0"0"0,25 91 1,21 33 1,24 25-1,13-25 2,-5-49-1,-11-42 1,-22-33-3,5-33 1,0-50 1,-1-33-1,-7-49 3,-5-9-5,-4 25 3,-4 41-1,-8 50 0,-13 33 0,-8 25 0,0 17-1,-4 57 1,-13 100 1,1 66-1,-5 34 1,8-59-1,1-50 0,0-24 1,-5-33-1,-4-9 1,-12-8-1,-25 0 0,-37-8 0,-8-8 1,3-26-1,34-15 0</inkml:trace>
    </iact:actionData>
  </iact:action>
  <iact:action type="add" startTime="33495">
    <iact:property name="dataType"/>
    <iact:actionData xml:id="d10">
      <inkml:trace xmlns:inkml="http://www.w3.org/2003/InkML" xml:id="stk10" contextRef="#ctx0" brushRef="#br0">21425 1888 0,'0'0'6,"0"0"3,-66 33 1,-66 66-1,-63 67 2,5 8-2,70-34 0,46-32 0,28-25 1,21-17-1,17-33 0</inkml:trace>
    </iact:actionData>
  </iact:action>
  <iact:action type="add" startTime="33690">
    <iact:property name="dataType"/>
    <iact:actionData xml:id="d11">
      <inkml:trace xmlns:inkml="http://www.w3.org/2003/InkML" xml:id="stk11" contextRef="#ctx0" brushRef="#br0">20515 3345 0,'-12'41'21,"-1"26"-19,1 32 1,12 0 7,8-16-1,5-33 0,-1-25 1</inkml:trace>
    </iact:actionData>
  </iact:action>
  <iact:action type="add" startTime="33896">
    <iact:property name="dataType"/>
    <iact:actionData xml:id="d12">
      <inkml:trace xmlns:inkml="http://www.w3.org/2003/InkML" xml:id="stk12" contextRef="#ctx0" brushRef="#br0">22302 1954 0,'0'0'6,"-4"74"4,-16 59-1,-26 82 1,-12-16 0,9-50 1</inkml:trace>
    </iact:actionData>
  </iact:action>
  <iact:action type="add" startTime="34055">
    <iact:property name="dataType"/>
    <iact:actionData xml:id="d13">
      <inkml:trace xmlns:inkml="http://www.w3.org/2003/InkML" xml:id="stk13" contextRef="#ctx0" brushRef="#br0">22104 3254 0,'-21'50'6,"-20"41"4,-25 83-1,-5 66 1,26-17 2,32-24-4</inkml:trace>
    </iact:actionData>
  </iact:action>
  <iact:action type="add" startTime="34614">
    <iact:property name="dataType"/>
    <iact:actionData xml:id="d14">
      <inkml:trace xmlns:inkml="http://www.w3.org/2003/InkML" xml:id="stk14" contextRef="#ctx0" brushRef="#br0">23556 2351 0,'0'0'7,"0"0"2,0 0 1,0 0-1,0 0 0,70 0 1,-28 0-1,-5 0 0,-4 0 1,-12 17-1,-17 24 1,-25 42-1,-37 66 1,-29 42 0,25-42-1,21-25 0,16-8 0,13 0 1,12 0-1,8 8 1,4 8-1,9-8 0,-4-16 1,-5-25-1,-4-17 0,-3-24 1,-10-9-1,-3 0 0,-8-17 1,-13 9-1,-25-8 1,-29-9-1,-12-16 0,-13 0 1,21-9-1,30 0 0,28-7 1,24-1-1,26-33 1,83-58-1,123-99 0,92-50 0</inkml:trace>
    </iact:actionData>
  </iact:action>
  <iact:action type="add" startTime="37229">
    <iact:property name="dataType"/>
    <iact:actionData xml:id="d15">
      <inkml:trace xmlns:inkml="http://www.w3.org/2003/InkML" xml:id="stk15" contextRef="#ctx0" brushRef="#br0">14168 4173 0,'0'0'2,"0"0"0,0 0 7,71-8 1,3-1-1,21-15 0,-8 7 1,-16 0-1,-13 9 2,-9 0 0,5 0-2,20-1 1,22-7-2,11-9 3,-3 0-3,-17 0 3,-17 9-3,-8-9 3,0 8-3,4 9 2,5 0-1,11-1 0,9 9 0,-4-8 0,0 0 2,-4 0-2,-5-1 0,-7 1 1,-13 8-2,-13-8 2,-8 8-1,-12-9 1,-4 9-1,-5 0-2,-3 0 2,-5 0 1,0 0-1,-3 0 0,3 0 1,-8 0-1,4 0 0,0 0 0,0 0 1,0 0-1,1 0 1,-1 0 0,-4 0-2,0 0 2,0 0-1,0 0 0,0 0 1,0 0-1,0 0 1,0 0-1,0 0 1,0 0-2,-87 0 2,50 9 0,-13-9-1,-8 0 1,-8 0-1,-13 0 0,-8 0 0,-8 0 1,-17 8-1,-12 9 1,-8-9-1,-9 0 1,13 0-1,20 1 0,22-1 1,15-8-1,-3 8 0,3 1 1,-3-1-1,-1 0 0,1 0 0,4 1 1,12-1 0,12 0-1,9 1 0,8-9 1,8 8-1,5-8 0,3 0 1,5 0-2,4 0 2,0 0 0,0 0-1,4 0 0,0 8 0,0-8 1,0 0-1,0 0 1,140 17-1,-40-17 1,24 0-1,16 0 1,22-17-1,-5 1 1,-16-1-1</inkml:trace>
    </iact:actionData>
  </iact:action>
  <iact:action type="add" startTime="39188">
    <iact:property name="dataType"/>
    <iact:actionData xml:id="d16">
      <inkml:trace xmlns:inkml="http://www.w3.org/2003/InkML" xml:id="stk16" contextRef="#ctx0" brushRef="#br0">15542 2575 0,'0'0'6,"0"0"3,0 0 1,0 0-1,0 0 1,0 0-1,0 0 1,25 66-1,-4-8 0,16 17 0,25 24 1,21-8 1,8 8-3,-9-24 2,-11-1-1,-18-7 0,-11-18 0,-9-7 1,-8-17-1</inkml:trace>
    </iact:actionData>
  </iact:action>
  <iact:action type="add" startTime="39766">
    <iact:property name="dataType"/>
    <iact:actionData xml:id="d17">
      <inkml:trace xmlns:inkml="http://www.w3.org/2003/InkML" xml:id="stk17" contextRef="#ctx0" brushRef="#br0">17404 3842 0,'0'0'7,"0"0"2,0 0 1,0 0-1,0 0 0,66-9 1,-20 1-1,16 8 0,12-8 1,5 8-1,8 8 1,4-8 0,16-8-1,9 8 0,21 0 1,12 8-1,-13 0 0,-16-8 1,-8 0-1,4 0 1,8 9-1,0-9 0,-4 8 1,8 0-1,9-8 0,7 9 1,5-1 0,-25 0-1,-20 0 2,-9 1-3,8 7 2,17-7 0,13-1-2,-9 0 2,-25 0-1,-8 1 0,4-1 1,17 0-1,12-8 0,0 9 2,-24-9-2,-18 0 0,-3 0 0,16 8 0,21 0 2,16 0-3,-7-8 2,-26 0-1,-20 0 0,-5 9 0,13-1 1,25 0 0,12 0-2,4 1 2,-20-9-1,-17 8 1,0 0-1,0 1 0,16 7 1,5-8-1,-9-8 0,-12-8 2,-16 8-3,-13 0 2,-4 0-1,8-8 0,25 0 1</inkml:trace>
    </iact:actionData>
  </iact:action>
  <iact:action type="add" startTime="45623">
    <iact:property name="dataType"/>
    <iact:actionData xml:id="d18">
      <inkml:trace xmlns:inkml="http://www.w3.org/2003/InkML" xml:id="stk18" contextRef="#ctx0" brushRef="#br0">17780 3511 0,'0'0'2,"0"0"1,0 0 5,0 0 3,0 0-2,0 0 0,0 0 0,-20 49 1,16-32-1,-1-9 1,1 9-1,-4 7 1,-4 10-1,-1 7 0,-3 9 3,-5 8-5,-12 16 2,-21 26 4,-29 24-5,-12 0 1,0-8-1,12-13 1,17-12 1,-4 13 0,-9 12-1,-12 16 0,-21 13 1,-12 9-1,8-14 0,9-7 0,16-13 1,16-17-1,13-16 1,17-20 0,8-18-2,12-16 2,8-8 0,5-8-1</inkml:trace>
    </iact:actionData>
  </iact:action>
  <iact:action type="add" startTime="46125">
    <iact:property name="dataType"/>
    <iact:actionData xml:id="d19">
      <inkml:trace xmlns:inkml="http://www.w3.org/2003/InkML" xml:id="stk19" contextRef="#ctx0" brushRef="#br0">16179 5291 0,'0'0'7,"0"0"2,0 0 1,0 62-1,-4 25 1,-4 37-1,0 0 1,3-24 0,1-34 1,4-21-2,4-11 1,9-14-2,7-11 2,26-14-1,78-40 1,100-79-1,115-129 2,62-119-1</inkml:trace>
    </iact:actionData>
  </iact:action>
  <iact:action type="add" startTime="46965">
    <iact:property name="dataType"/>
    <iact:actionData xml:id="d20">
      <inkml:trace xmlns:inkml="http://www.w3.org/2003/InkML" xml:id="stk20" contextRef="#ctx0" brushRef="#br0">19489 3660 0,'0'0'8,"0"0"0,0 0 1,0 0 1,25 66-1,-29 0 1,-21 42-1,-29 41 0,-24 16 2,3 9-3,9-4 2,8 4-1,8-17 0,5-16 1,3-29-1,-3-13 1,-5-12-1,-4-4 0,-8-9 1,9-16-1,7-24 0,9-22 1,8-16-1,0-13 1,0-12-1,4-8 0,4 0 0,5 4 1,-1 4-1,5 4 0,4 4 1,-9 5-1,9-1 1,0 9-1,3 8 0,1 4 1,0 21-1,4 37 0,8 45 1,5 34-1,3 4 0,5-29 0,-4-25 1,-1-29-1,1-20 1,3-13-1,5-13 1,8-16-1,17-21 1,66-53-2,120-137 2,140-187-1</inkml:trace>
    </iact:actionData>
  </iact:action>
  <iact:action type="add" startTime="48636">
    <iact:property name="dataType"/>
    <iact:actionData xml:id="d21">
      <inkml:trace xmlns:inkml="http://www.w3.org/2003/InkML" xml:id="stk21" contextRef="#ctx0" brushRef="#br0">20192 3974 0,'0'0'6,"0"0"3,0 0-1,0 0 2,0 0 0,0 0-1,0 0 0,0 0 1,42 17-1,-34-17 0,4 8 1,17-8-1,29 8 0,33 1 1,25-9 0,-4-9 1,-4 9-3,12 0 1,20 0 0,13 0 1,-4 0-1,-4 0 0,8 9 1,0-9-1,0-9 0,-29 1 0,-33 0 1,-29 0 0,-16-1-1,-5 1 0,-3 0 0,3-9 1</inkml:trace>
    </iact:actionData>
  </iact:action>
  <iact:action type="add" startTime="49317">
    <iact:property name="dataType"/>
    <iact:actionData xml:id="d22">
      <inkml:trace xmlns:inkml="http://www.w3.org/2003/InkML" xml:id="stk22" contextRef="#ctx0" brushRef="#br0">20846 3287 0,'0'0'6,"0"0"4,0 0-2,29-91 2,29-17 0,21-33-1,28-8 1,-20 33 0,-8 42-1,-1 33 0,9 7 0,-4 18 1,-4 8-1,-1 24 0,5 17 1,12 50-2,8 41 2,5 17-1,-13-17 0,-41-33 1,-50-16-1,-25-1 1,-32 9-1,-59 0 1,-29-8 0,-16-34-1,-8-24 0,24-17 0,-4-25 1,-8-8-1,4-25 1,21-9-1,37 9 0,33-8 0,21 8 0,53-33 1,59-33 0,69-33-1</inkml:trace>
    </iact:actionData>
  </iact:action>
  <iact:action type="add" startTime="50101">
    <iact:property name="dataType"/>
    <iact:actionData xml:id="d23">
      <inkml:trace xmlns:inkml="http://www.w3.org/2003/InkML" xml:id="stk23" contextRef="#ctx0" brushRef="#br0">21396 3776 0,'0'0'6,"0"0"3,0 0 0,0 0 1,0 0 0,-4 41-1,-12 17 0,-17 50 1,-13 24-1,-12 34 2,-25 41-3,-12 33 2,-16 41-1,7 1 0,30-50 1,12-50-1,16-54 1,13-41-1,4-29 0,8-21 1,5-12-1,-1-12 0,5-5 1,4-4 0,3-4-2</inkml:trace>
    </iact:actionData>
  </iact:action>
  <iact:action type="add" startTime="50400">
    <iact:property name="dataType"/>
    <iact:actionData xml:id="d24">
      <inkml:trace xmlns:inkml="http://www.w3.org/2003/InkML" xml:id="stk24" contextRef="#ctx0" brushRef="#br0">20590 5067 0,'0'0'7,"0"0"2,0 0 2,-21 42-3,4 36 2,-7 67-1,3 42 1,4-9-1,9-46 0,8-41 0,8-25 1,13-24 0,16-26-1,38-45 0,119-120 1</inkml:trace>
    </iact:actionData>
  </iact:action>
  <iact:action type="add" startTime="52405">
    <iact:property name="dataType"/>
    <iact:actionData xml:id="d25">
      <inkml:trace xmlns:inkml="http://www.w3.org/2003/InkML" xml:id="stk25" contextRef="#ctx0" brushRef="#br0">23068 4363 0,'0'0'7,"0"0"2,0 0 0,0 0 1,0 50-1,0-37 1,0-1-1,0 9 0,-8 16 1,-13 42-1,-20 78 1,-22 62 0,1 13-1,13-37 0,-1-46 1,13-46-1,8-28 0,4-13 1,4-12-1,5-5 0,-1-3 1,5-1-1,0-4 0,7-8 1,5-12-1,5-9 0</inkml:trace>
    </iact:actionData>
  </iact:action>
  <iact:action type="add" startTime="52816">
    <iact:property name="dataType"/>
    <iact:actionData xml:id="d26">
      <inkml:trace xmlns:inkml="http://www.w3.org/2003/InkML" xml:id="stk26" contextRef="#ctx0" brushRef="#br0">22228 5684 0,'0'0'7,"0"0"2,0 0 1,17 54-1,16 4 0,8 8 1,-4 0-1,-4-12 1,-8-8-1,0-13 0,-8-4 2,3 0 0,9-4-2,17-9 1,20-16-1,70-49 0,117-109 0</inkml:trace>
    </iact:actionData>
  </iact:action>
  <iact:action type="add" startTime="63353">
    <iact:property name="dataType"/>
    <iact:actionData xml:id="d27">
      <inkml:trace xmlns:inkml="http://www.w3.org/2003/InkML" xml:id="stk27" contextRef="#ctx0" brushRef="#br0">22000 3378 0,'0'0'1,"0"0"3,0 0 4,0 0 2,0 0-1,0 0 1,0 0-1,0 0 0,0 0 1,0 0-1,-57 8 2,28-8-3,-21 0 2,-8 0-1,-4 0 1,0 9-1,4-9 0,8 0 1,5-9 1,-1 9-3,5-8 2,-5-9-1,1 9 1,-9 0-1,0 0 0,1-1 0,-1 9 1,8-8-1,5 8 1,4-8-1,-1-9 0,-3 1 0,-4-9 2,-5-17-3,4 9 2,5-8-1,8 8 0,4 0 1,8 0-1,5 8 1,3 0-1,5 8 0,4-8 1,4 9-2,8-9 2,13-16 0,16-17-1,17-9 0,12 1 1,0 8-1,-4 0 0,0 17 2,-4-1-3,4 9 2,0 9-1,-4 7 0,0 9 1,-4-1-1,4 9 0,0 9 1,0-9-1,0 0 1,0 0-1,0 0 0,4 0 0,8 8 1,-4 9-1,0 7 1,-8 1-1,-8 8 0,-9-8 1,1 8 0,-17-8-2,-1 8 2,-3-8 1,-9 8-3,1-8 1,-5-8 1,0 7-1,1-7 0,-5 8 0,0-9 1,0 9-2,4-8 3,-8 8-2,4-9 0,1 9 0,-1-8 1,0 7-1,0-7 0,0 8 1,0-9-1,-4 1 0,0 8 1,0-9-1,-8 18 0,-9-1 1,-11 8-1,-18 0 1,-8-7-1,5-10 0,-1-7 0,4 0 2,1-9-3,-21 8 2,-9 9-1,-20 0 0,4-8 1,4-1 0,17-16-2,12 0 2,8-8-1,9-9 0,0-8 1</inkml:trace>
    </iact:actionData>
  </iact:action>
  <iact:action type="add" startTime="64958">
    <iact:property name="dataType"/>
    <iact:actionData xml:id="d28">
      <inkml:trace xmlns:inkml="http://www.w3.org/2003/InkML" xml:id="stk28" contextRef="#ctx0" brushRef="#br0">21260 3809 0,'0'0'8,"0"0"0,0 0 2,0 0 0,0 0-1,0 0 0,0 0 1,0 0-1,0 0 0,-42 24 1,26 26 0,-9 33-1,-16 66 1,-30 83 1,-3 58-2,-9 33 1,0-25-2,21-46 1,4-49 1,17-58-1,8-41 0,8-34 0,9-24 2,3-17-2,5-17 0,4-8 0,0-16 2,0-42-3,-1-75 1</inkml:trace>
    </iact:actionData>
  </iact:action>
  <iact:action type="add" startTime="65291">
    <iact:property name="dataType"/>
    <iact:actionData xml:id="d29">
      <inkml:trace xmlns:inkml="http://www.w3.org/2003/InkML" xml:id="stk29" contextRef="#ctx0" brushRef="#br0">20470 4649 0,'0'0'2,"0"0"7,0 0 1,0 0-1,0 0 1,-21 62-1,17 9 0,4 36 1,4 30-1,8 16 3,5-8-3,-5-25 0,1-21 0,-1-28 2,1-17-3,7-9 1,9-12 1,13-4-1,16-8 1,24-21 0,75-58-2,145-174 2,108-236-2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8T00:26:29.71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22796">
    <iact:property name="dataType"/>
    <iact:actionData xml:id="d0">
      <inkml:trace xmlns:inkml="http://www.w3.org/2003/InkML" xml:id="stk0" contextRef="#ctx0" brushRef="#br0">17503 530 0,'0'0'1,"0"0"1,0 0 7,0 0 0,0 0 1</inkml:trace>
    </iact:actionData>
  </iact:action>
  <iact:action type="add" startTime="22887">
    <iact:property name="dataType"/>
    <iact:actionData xml:id="d1">
      <inkml:trace xmlns:inkml="http://www.w3.org/2003/InkML" xml:id="stk1" contextRef="#ctx0" brushRef="#br0">17230 786 0,'0'0'6,"0"0"6,-29 58-5,17-8 3,-17 24-1,-4 17 0,4 17 1,4 0-1,4-17 1,9-8-1,4-17 0,-1-16 1,1-1-1,4-7 0,4-1 1,0-8 0,0 0-2,0 0 2,0 1-1,0-10 0,0 10 1,0-18-1,0 1 2,0-9-3,0 0 1</inkml:trace>
    </iact:actionData>
  </iact:action>
  <iact:action type="add" startTime="23316">
    <iact:property name="dataType"/>
    <iact:actionData xml:id="d2">
      <inkml:trace xmlns:inkml="http://www.w3.org/2003/InkML" xml:id="stk2" contextRef="#ctx0" brushRef="#br0">17470 331 0,'0'0'6,"0"0"4,0 0 0,0 0-1,0 0 0,0 0 1,0 0-1,0 0 0,0 0 1,0 0-1,0 0 1,0 0-1,0 0 0,17 41 1,-9-24-1,4-1 1,5 17-1,-1 9 0,1 8 0,-1 7 0,-3-7 1,-1 0-1,1-9 1,-1-8 0,1 9-1,3-1 0,1 1 1,-1 16-1,1 8 0,-1 0 1,-3 0-1,-1 1 1,1-1-1,-1-8 1,4 0-1,5 0 0,8 0 0,8 0 1,9 0-1,-1 0 1,-3-1-1</inkml:trace>
    </iact:actionData>
  </iact:action>
  <iact:action type="add" startTime="23979">
    <iact:property name="dataType"/>
    <iact:actionData xml:id="d3">
      <inkml:trace xmlns:inkml="http://www.w3.org/2003/InkML" xml:id="stk3" contextRef="#ctx0" brushRef="#br0">17011 1391 0,'0'0'7,"0"0"2,0 0 1,0 0-1,0 0 1,0 0-2,49 16 2,-7-16-1,16 0 1,16 0-1,13-16 1,-4 7-1,-13-7 2,-12 8-1,-8-1 0</inkml:trace>
    </iact:actionData>
  </iact:action>
  <iact:action type="add" startTime="24939">
    <iact:property name="dataType"/>
    <iact:actionData xml:id="d4">
      <inkml:trace xmlns:inkml="http://www.w3.org/2003/InkML" xml:id="stk4" contextRef="#ctx0" brushRef="#br0">18335 1134 0,'0'0'8,"0"0"2,0 0-1,0 0 0,0 0 0,0 0 0,0 0 1,0 0-1,0 0 0,0 0 0,45 0 1,9 0 0,45-17-2,25 9 2,-4 0 0,-20 0 0,-22-1-1,-20 9 0,-8-8 0,-13 8 1,-8-8-1,-4 8 0</inkml:trace>
    </iact:actionData>
  </iact:action>
  <iact:action type="add" startTime="25304">
    <iact:property name="dataType"/>
    <iact:actionData xml:id="d5">
      <inkml:trace xmlns:inkml="http://www.w3.org/2003/InkML" xml:id="stk5" contextRef="#ctx0" brushRef="#br0">19088 695 0,'0'0'6,"0"0"4,0 0-1,0 0 1,0 0-1,0 0 1,29 50-1,-9-25 0,14 8 1,15 0-1,21 8 0,13 1 1,8-9 0,-20 0 2,-13-8-3,-21-9 0,-17 9 0,-11 0 1,-26 16-1,-41 42 1,-62 50-1,-82 32 1,7-32-1,21-26 0,25-15 1</inkml:trace>
    </iact:actionData>
  </iact:action>
  <iact:action type="add" startTime="27337">
    <iact:property name="dataType"/>
    <iact:actionData xml:id="d6">
      <inkml:trace xmlns:inkml="http://www.w3.org/2003/InkML" xml:id="stk6" contextRef="#ctx0" brushRef="#br0">20288 1018 0,'0'0'7,"0"0"2,0 0 0,0 0 1,0 0-1,0 0 0,-38 58 1,26-8 0,0 24-1,7 26 0,18-9 1,7 0 0,14-17-2,-1-24 2,-4-9-1,-5-16 1</inkml:trace>
    </iact:actionData>
  </iact:action>
  <iact:action type="add" startTime="27636">
    <iact:property name="dataType"/>
    <iact:actionData xml:id="d7">
      <inkml:trace xmlns:inkml="http://www.w3.org/2003/InkML" xml:id="stk7" contextRef="#ctx0" brushRef="#br0">20035 720 0,'0'0'7,"0"0"2,42 41 1,16 9-1,28 8 0</inkml:trace>
    </iact:actionData>
  </iact:action>
  <iact:action type="add" startTime="27841">
    <iact:property name="dataType"/>
    <iact:actionData xml:id="d8">
      <inkml:trace xmlns:inkml="http://www.w3.org/2003/InkML" xml:id="stk8" contextRef="#ctx0" brushRef="#br0">21285 910 0,'0'0'6,"0"0"4,0 0 0,0 0-1,0 0 0,0 0 0,0 0 1,-71 9-1,26-9 1,-13 0-1,-4 8 0,4 17 1,0 16-1,13 17 1,11 25 0,14 0-1,20-17 0,8-8 1,13-8-1,-1-9 2,13-16-3,5-8 1,-1-9 1,8-16-1,9-17 0,12-25 0,1-25 1,-1-7-1,-12-1 0,-9 8 1,-16 9-1,0 0 0</inkml:trace>
    </iact:actionData>
  </iact:action>
  <iact:action type="add" startTime="28187">
    <iact:property name="dataType"/>
    <iact:actionData xml:id="d9">
      <inkml:trace xmlns:inkml="http://www.w3.org/2003/InkML" xml:id="stk9" contextRef="#ctx0" brushRef="#br0">21620 422 0,'0'0'9,"0"0"-2,0 0 5,0 0-5,0 0 3,0 0-1,-21-42 0,21 34 1,-8 8-1,4 0 0,0 0 1,4 0-1,0 0 0,-75 83 1,34-17-1,8 25 0,12 17 1,9 8 1,7 8-1,10-8 0,3 0-1,13-25 1,12 0-1,8-25 1,4-8-1,5-16 0,-4-17 1,3-17-2,9-16 1</inkml:trace>
    </iact:actionData>
  </iact:action>
  <iact:action type="add" startTime="29707">
    <iact:property name="dataType"/>
    <iact:actionData xml:id="d10">
      <inkml:trace xmlns:inkml="http://www.w3.org/2003/InkML" xml:id="stk10" contextRef="#ctx0" brushRef="#br0">23382 554 0,'0'0'7,"0"0"2,-12 50 1,-9 16-1,-8 25 1,0 0-1,4-8 0</inkml:trace>
    </iact:actionData>
  </iact:action>
  <iact:action type="add" startTime="29922">
    <iact:property name="dataType"/>
    <iact:actionData xml:id="d11">
      <inkml:trace xmlns:inkml="http://www.w3.org/2003/InkML" xml:id="stk11" contextRef="#ctx0" brushRef="#br0">22563 1026 0,'0'0'7,"0"0"2,50-58 1,-30 34-1,9 7 1,5 17-1,28 17 0,45 32 1,34 51 1,-9-1 0,-28 0-2,-17-24 0,-21-17 1,-8-8-1,-17-9 2,-12-8-3</inkml:trace>
    </iact:actionData>
  </iact:action>
  <iact:action type="add" startTime="30557">
    <iact:property name="dataType"/>
    <iact:actionData xml:id="d12">
      <inkml:trace xmlns:inkml="http://www.w3.org/2003/InkML" xml:id="stk12" contextRef="#ctx0" brushRef="#br0">23345 844 0,'0'0'6,"0"0"4,0 0-1,0 0 0,0 0 1,0 0-1,-37 58 1,-13 25-1,-28 33 0,-22 16 1,1-7 2,20-26-2,21-25 0,13-24-1,-1-8 1,-3-9-2,-9-8 2,-8-9-1,-9-8 0,9-8 0,-4-8 0,16 0 2,8-17-2,9 0-1,12 0 2,13-8-1,16 0 0,17-17 1,24-24 1,13-9-3,0 17 3,0 24-3,-17 18 2,5 7-1,4 17-1,7 0 2,14 0-1,12 8 2,-1 1-4,-7 7 3,-21-8 0,-13 1-2,-12-9 2</inkml:trace>
    </iact:actionData>
  </iact:action>
  <iact:action type="add" startTime="31639">
    <iact:property name="dataType"/>
    <iact:actionData xml:id="d13">
      <inkml:trace xmlns:inkml="http://www.w3.org/2003/InkML" xml:id="stk13" contextRef="#ctx0" brushRef="#br0">22381 1043 0,'0'0'7,"0"0"2,0 0 1,0 0-1,83 25 1,-21 0-1,8-1 1,5-7-1,-9 0 0,-4-17 0,12-9 2,26-7-1</inkml:trace>
    </iact:actionData>
  </iact:action>
  <iact:action type="add" startTime="32815">
    <iact:property name="dataType"/>
    <iact:actionData xml:id="d14">
      <inkml:trace xmlns:inkml="http://www.w3.org/2003/InkML" xml:id="stk14" contextRef="#ctx0" brushRef="#br0">24057 563 0,'0'0'7,"0"0"2,0 58 0,0 0 0,4 41 1,4 42-1,0 33 1,1 41-1,-1 25 1,9 8-1,-1 9 0,-4-17 1,1-8 0</inkml:trace>
    </iact:actionData>
  </iact:action>
  <iact:action type="add" startTime="33450">
    <iact:property name="dataType"/>
    <iact:actionData xml:id="d15">
      <inkml:trace xmlns:inkml="http://www.w3.org/2003/InkML" xml:id="stk15" contextRef="#ctx0" brushRef="#br0">20329 3063 0,'0'0'6,"0"0"4,-12 100 0,3 32-2,5 26 1,12-26 2,5-41 0,3-25-1,-3-32-1,-1-10 0</inkml:trace>
    </iact:actionData>
  </iact:action>
  <iact:action type="add" startTime="33655">
    <iact:property name="dataType"/>
    <iact:actionData xml:id="d16">
      <inkml:trace xmlns:inkml="http://www.w3.org/2003/InkML" xml:id="stk16" contextRef="#ctx0" brushRef="#br0">20370 2053 0,'0'0'6,"0"0"3,21 50 1,16 24-1,17 42 1</inkml:trace>
    </iact:actionData>
  </iact:action>
  <iact:action type="add" startTime="33832">
    <iact:property name="dataType"/>
    <iact:actionData xml:id="d17">
      <inkml:trace xmlns:inkml="http://www.w3.org/2003/InkML" xml:id="stk17" contextRef="#ctx0" brushRef="#br0">21396 3146 0,'0'0'7,"0"0"3,0 0 0,0 0-2,0 0 1,-16-49 1,3 40-1,-3 1 0,-5 0 1,-8 8-1,-25 16 0,-45 26 1,-33 32-1,4 17 2,32 9-3,38-9 2,29-33-1,21-9 0,12-16 0,13-8 1,24-8 0,17-25-1,41-26 0,30-48 1,-1-34-1,0-42 0,1-40 1,-22 15-1,-16 18 1,-33 32-1,-25 42 0,-12 17 0,-13 32 1,-4 9-1,-4 8 0,-4 17 1,0 0 0,4 8-2,-41 66 2,-13 67-1,4 74 1,17 24-1,29-48 1,16-26-1,26-33 0,24-24 1,16-42-1</inkml:trace>
    </iact:actionData>
  </iact:action>
  <iact:action type="add" startTime="34497">
    <iact:property name="dataType"/>
    <iact:actionData xml:id="d18">
      <inkml:trace xmlns:inkml="http://www.w3.org/2003/InkML" xml:id="stk18" contextRef="#ctx0" brushRef="#br0">22691 4413 0,'0'0'5,"0"0"4,0 0 1,0 0-1,0 0 1,0 0-1,0 0 0,0-58 1,-4-41-1,0-92 1,-4-65 0,8-42-1,0 33 0,0 58 0,-4 49 1,0 42-1,4 42 0,0-1 1,8 17-1,4-8 0,5 16 1,-1 9-1,5 24 1,0 9-1,4 8 0,4 25 1,4 8-1,-17 17 1,-16 8-1,-12 8 0,-9 17 1,-8 0-1,8-17 0,1-17 0,11-15 1,-7-10-1,12-15 1,4-1-1,4 0 0,12 9 1,26-1-1,36 26 3,34 16-2,8 8-1,-16 0 1,-34-8 0,-25-16-1,-28-1 0,-29 0-1,-38 17 2,-62 17-1,-33 8 1,13-25 0,29-9-1,28-15 1</inkml:trace>
    </iact:actionData>
  </iact:action>
  <iact:action type="add" startTime="35327">
    <iact:property name="dataType"/>
    <iact:actionData xml:id="d19">
      <inkml:trace xmlns:inkml="http://www.w3.org/2003/InkML" xml:id="stk19" contextRef="#ctx0" brushRef="#br0">21599 4616 0,'0'0'8,"46"17"0,57 3 2,83 13-1,63-4 2,15-16 1,-24-5-4,-8-8 1,-13-12 0,-12-5 1,0-16-1,-13-13 1</inkml:trace>
    </iact:actionData>
  </iact:action>
  <iact:action type="add" startTime="40558">
    <iact:property name="dataType"/>
    <iact:actionData xml:id="d20">
      <inkml:trace xmlns:inkml="http://www.w3.org/2003/InkML" xml:id="stk20" contextRef="#ctx0" brushRef="#br0">19998 1656 0,'0'0'2,"0"0"0,0 0 7,0 0 2,0 0-3,0 0 2,0 0-1,45 0 0,-24 0 1,8 0-1,4 0 1,4 0-1,5-9 0,12 9 1,4-8-1,4 0 0,0 0 1,0 8 1,4 8-3,8 0 1,9 0 1,-4 1-1,-5-9 0,9-9 1,4 1-1,8 8 0,-16 0 1,-5 8-1,-16 1 0,-12-1 1,-13-8-1,-9 8 1,-3-8-1,0 9 0,8-1 2,20 0-1</inkml:trace>
    </iact:actionData>
  </iact:action>
  <iact:action type="add" startTime="41628">
    <iact:property name="dataType"/>
    <iact:actionData xml:id="d21">
      <inkml:trace xmlns:inkml="http://www.w3.org/2003/InkML" xml:id="stk21" contextRef="#ctx0" brushRef="#br0">19535 4388 0,'0'0'7,"0"0"3,49 0-1,-7 0 0,7 0 1,17 0-1,17 0 1,17 0-1,11-8 1,5 0-1,0-1 0,-9 1 1,-3 0-1,-1 0 0,9 8 1,0-9-1,-5 9 0,-7-8 1,-9 8-1,0 0 0,4 8 1,4 1-1,0-9 0,1 8 1,-13-8-1,-13 0 0</inkml:trace>
    </iact:actionData>
  </iact:action>
  <iact:action type="add" startTime="52016">
    <iact:property name="dataType"/>
    <iact:actionData xml:id="d22">
      <inkml:trace xmlns:inkml="http://www.w3.org/2003/InkML" xml:id="stk22" contextRef="#ctx0" brushRef="#br0">22021 1697 0,'0'0'2,"0"0"1,0 0 5,0 0 5,0 0-7,0 0 3,0 0 1,0 0-1,-45 8 1,-17 1-1,-38-1 0,-11 8 1,11-7-1,18-1 2,7 9 0,1-1-3,-22 1 3,-24 8 0,-4-9-3,8-8 1,21-8-1,8-16 2,-12 8-1,-21-9 1,-16-8-1,3 9 1,30-9 0,28 0-1,22-8 1,11 0-1,13 0 0,4-17 0,9-8 0,3-8 0,5-9 1,8 9-1,4 0 0,13-1 0,12-7 0,29-9 1,33-25 0,25-7-1,-9 15 2,-20 26-3,-12 16 2,-1 16-1,13 1 0,8-1 1,-4 18-1,-8-1 0,-13 16 0,-4 18 1,5-1-2,3 17 2,1 16 0,-9 9-1,-17 8 1,-11 0-1,-18 8 2,-15-16-4,-14 0 3,-7 7-2</inkml:trace>
    </iact:actionData>
  </iact:action>
  <iact:action type="add" startTime="53218">
    <iact:property name="dataType"/>
    <iact:actionData xml:id="d23">
      <inkml:trace xmlns:inkml="http://www.w3.org/2003/InkML" xml:id="stk23" contextRef="#ctx0" brushRef="#br0">24185 3759 0,'0'0'6,"0"0"4,0 0 0,0 0-2,0 0 2,-21 50-1,9-26 1,-17 26-1,-37 25 0,-46 32 1,-20 1 0,12 0-1,29-34 0,12-3 1,-12-13-1,-25-9 1,-12-12-1,-9-12 0,-3-8 0,3-5 1,-4-3-1,5-9 1,20-5-1,25-11 0,17-9 0,20-16 1,8-30 0,9-24-2,8-37 2,8-18-1,9-7 1,8-8-1,4-9 0,4 8 1,8-16-1,13-17 1,4-16-1,21-25 0,4 8 1,-5 17-1,-7 24 0,-5 34 1,4 8-1,5 0 1,-1 16-1,-3 26 0,-5-1 1,4 0-1,5 1 0,-9-1 1,0 9-1,-4 7 0,0 18 0,-12 8 1,-4 16 0,-1 17-1,1 8 0,8 8 1,8 1-1,8 8 0,9-1 1,8 9-1,12 9 1,13 15-1,12 10 0,8 7 0,1 9 1,3 8-1,-16 0 1,-4 0-1,-16 0 0,-13-17 1,-5 17-1,1 0 0,0 8 1,-4 9-1,-13-1 1,-8-16-1,-9 0 0,1 0 1,-4 0-1,7 0 0,10 8 1,-5 0-1,-1 17 0,-15 0 1,-13 0-1,-8 16 0,-1 1 1,5-9-1,4 0 1,0-8-1,-4 8 0,-8 8 1,-5 17-1,1-8 0,3-1 1,1 1-1,-1-9 0,1 1 1,-5-1-1,1 0 1,-1 9-1,1-9 0,-1-7 0,5-1 1,-1-9-1,5-7 1,0 16-1,-13 0 0,0 17 1,-8-1-1,0-7 0,-8-17 0,-21 4 1,-24-5-1,-22 5 1,-12 0-1,-33 4 0,-16 5 1,-13 3-1</inkml:trace>
    </iact:actionData>
  </iact:action>
  <iact:action type="add" startTime="65808">
    <iact:property name="dataType"/>
    <iact:actionData xml:id="d24">
      <inkml:trace xmlns:inkml="http://www.w3.org/2003/InkML" xml:id="stk24" contextRef="#ctx0" brushRef="#br0">13093 587 0,'0'0'2,"-25"42"0,-8 16 8,-25 58-1,-8 33 0,-5 25 2,9 8 0,-12 8-2,-21 17 1,-13 9-1,1-26 1,24-57-2,37-51 2,21-32-1,21-33 0,8-9 1,-4-8-4,79-99 5,29-108-2,16-116 0,-50 74 1,-24 59-2,-25 74 2,-5 41 0,-7 26-1,-1 15 0,-4 18 1,5-1-1,3 9 0,13 8 1,21 25-1,25 41 0,11 42 1,-3 41-1,-8 16 0,-13-7 1,-9-9-1,-11-25 0,-13-16 1,-4-17-1,-5-25 0,-7-16 1,-5-17-1,-8-17 0</inkml:trace>
    </iact:actionData>
  </iact:action>
  <iact:action type="add" startTime="66329">
    <iact:property name="dataType"/>
    <iact:actionData xml:id="d25">
      <inkml:trace xmlns:inkml="http://www.w3.org/2003/InkML" xml:id="stk25" contextRef="#ctx0" brushRef="#br0">12538 1772 0,'0'0'8,"0"0"0,50 24 2,41 10-1,62-1 0,25-8 2,0-25-3,0-9 2,12-24-1</inkml:trace>
    </iact:actionData>
  </iact:action>
  <iact:action type="add" startTime="66618">
    <iact:property name="dataType"/>
    <iact:actionData xml:id="d26">
      <inkml:trace xmlns:inkml="http://www.w3.org/2003/InkML" xml:id="stk26" contextRef="#ctx0" brushRef="#br0">13618 1474 0,'0'0'7,"42"8"2,20 0 1,49 17-1,34 0 0,25 0 2,4 8-2,-26-17 0,-36 1 0,-37-17 1,-30 0-1</inkml:trace>
    </iact:actionData>
  </iact:action>
  <iact:action type="add" startTime="66816">
    <iact:property name="dataType"/>
    <iact:actionData xml:id="d27">
      <inkml:trace xmlns:inkml="http://www.w3.org/2003/InkML" xml:id="stk27" contextRef="#ctx0" brushRef="#br0">14648 1084 0,'0'0'5,"0"0"5,0 0-1,0 0 0,67 75 0,-1-9 1,4 9-1,-8-17 0,-16-17 1,-17-8 1,-13-8-3,-8 8 2,-12 0-1,-12 25 0,-26 42 1,-28 24-1,-17 0 0,-8-8 1,8-17-1,17-33 0</inkml:trace>
    </iact:actionData>
  </iact:action>
  <iact:action type="add" startTime="67159">
    <iact:property name="dataType"/>
    <iact:actionData xml:id="d28">
      <inkml:trace xmlns:inkml="http://www.w3.org/2003/InkML" xml:id="stk28" contextRef="#ctx0" brushRef="#br0">15583 1954 0,'0'0'7,"0"0"2,-12 83 1,4 33 0,-5 49-1,5-16 2,0-33-1,4-41 0,0-34-1,4-33 0,0-8-2,0 0 2</inkml:trace>
    </iact:actionData>
  </iact:action>
  <iact:action type="add" startTime="67355">
    <iact:property name="dataType"/>
    <iact:actionData xml:id="d29">
      <inkml:trace xmlns:inkml="http://www.w3.org/2003/InkML" xml:id="stk29" contextRef="#ctx0" brushRef="#br0">15604 1026 0,'0'0'7,"0"0"2,0 0 1,21 50-1,16 33 1</inkml:trace>
    </iact:actionData>
  </iact:action>
  <iact:action type="add" startTime="67486">
    <iact:property name="dataType"/>
    <iact:actionData xml:id="d30">
      <inkml:trace xmlns:inkml="http://www.w3.org/2003/InkML" xml:id="stk30" contextRef="#ctx0" brushRef="#br0">16295 1830 0,'0'0'7,"0"0"2,8 49 1,1-16 0,3 9 2,0-17-6,1-1 3,-13-15 1,0-1-1,0-8 0,0 0 0,0 0 1,0 0-1,-50-50 1,30 34-1,-9-1 0,8 17 1,-8 9 0,-8 15-1,-9 26 0,9 8 1,20 8-1,17-16 0,13-9 0,3 1 1,5-9-1,4-8 1,-4-17 0,-21-8-2,41-25 1,-8-25 1,13-49-1,-13-50 1,-9-17-1,-11 42 0,-13 33 1,4 17-1,0 32 0,-4 1 1,0 16-1,0 8 0,0 9 1,0 0-1,0 0 0,0 8 1,4 16-1,0 34 1,5 49-1,11 75 0,22 25 1,20-17-1,16-25 0,1-32 1,-13-43-1,-8-24 0,-12-25 1,-17-33-1</inkml:trace>
    </iact:actionData>
  </iact:action>
  <iact:action type="add" startTime="68150">
    <iact:property name="dataType"/>
    <iact:actionData xml:id="d31">
      <inkml:trace xmlns:inkml="http://www.w3.org/2003/InkML" xml:id="stk31" contextRef="#ctx0" brushRef="#br0">18041 1813 0,'0'0'7,"0"0"2,-37 41 0,-29 67 0,-50 99 1,-13 58 0,26-17-1,20-41 0,34-82 0,20-42 1,8-34-1</inkml:trace>
    </iact:actionData>
  </iact:action>
  <iact:action type="add" startTime="68356">
    <iact:property name="dataType"/>
    <iact:actionData xml:id="d32">
      <inkml:trace xmlns:inkml="http://www.w3.org/2003/InkML" xml:id="stk32" contextRef="#ctx0" brushRef="#br0">17979 1689 0,'0'0'7,"0"0"8,0 0-12,87 99 6,-13 34 0,17 65 3,-12 9-5,-17-16 3,-16-59-1,-18-41 1,-11-33-1,-9-16 0,-4-17 1,-4-1-1</inkml:trace>
    </iact:actionData>
  </iact:action>
  <iact:action type="add" startTime="68569">
    <iact:property name="dataType"/>
    <iact:actionData xml:id="d33">
      <inkml:trace xmlns:inkml="http://www.w3.org/2003/InkML" xml:id="stk33" contextRef="#ctx0" brushRef="#br0">17921 2210 0,'0'0'7,"0"0"2,0 0 1,0 0-1,99 17 1,1-9-1,20 9 0,8 8 2,-12-9-2,-21-7 0</inkml:trace>
    </iact:actionData>
  </iact:action>
  <iact:action type="add" startTime="68776">
    <iact:property name="dataType"/>
    <iact:actionData xml:id="d34">
      <inkml:trace xmlns:inkml="http://www.w3.org/2003/InkML" xml:id="stk34" contextRef="#ctx0" brushRef="#br0">19121 1482 0,'0'0'5,"0"0"5,0 0 0,-13 83-1,5 66 0,4 49 0,12-15 1</inkml:trace>
    </iact:actionData>
  </iact:action>
  <iact:action type="add" startTime="70023">
    <iact:property name="dataType"/>
    <iact:actionData xml:id="d35">
      <inkml:trace xmlns:inkml="http://www.w3.org/2003/InkML" xml:id="stk35" contextRef="#ctx0" brushRef="#br0">16969 3221 0,'0'0'7,"0"0"3,96 16 1,36 17-3,58 9 1,34 7 2,20 1-3,8-25 2,5 8-1,12-16 0,12-17 1,33-25-1</inkml:trace>
    </iact:actionData>
  </iact:action>
  <iact:action type="remove" startTime="81946">
    <iact:property name="style" value="instant"/>
    <iact:actionData xml:id="d36" ref="#d12"/>
    <iact:actionData xml:id="d37" ref="#d13"/>
  </iact:action>
  <iact:action type="add" startTime="81979">
    <iact:property name="dataType" value="strokeEraser"/>
    <iact:actionData xml:id="d38">
      <inkml:trace xmlns:inkml="http://www.w3.org/2003/InkML" xml:id="stk36" contextRef="#ctx0" brushRef="#br1">34311 5871 0,'0'0'36</inkml:trace>
    </iact:actionData>
  </iact:action>
  <iact:action type="remove" startTime="82140">
    <iact:property name="style" value="instant"/>
    <iact:actionData xml:id="d39" ref="#d8"/>
  </iact:action>
  <iact:action type="remove" startTime="82141">
    <iact:property name="style" value="instant"/>
    <iact:actionData xml:id="d40" ref="#d9"/>
  </iact:action>
  <iact:action type="remove" startTime="82188">
    <iact:property name="style" value="instant"/>
    <iact:actionData xml:id="d41" ref="#d6"/>
  </iact:action>
  <iact:action type="remove" startTime="82226">
    <iact:property name="style" value="instant"/>
    <iact:actionData xml:id="d42" ref="#d22"/>
  </iact:action>
  <iact:action type="remove" startTime="82267">
    <iact:property name="style" value="instant"/>
    <iact:actionData xml:id="d43" ref="#d5"/>
  </iact:action>
  <iact:action type="remove" startTime="82309">
    <iact:property name="style" value="instant"/>
    <iact:actionData xml:id="d44" ref="#d34"/>
  </iact:action>
  <iact:action type="remove" startTime="82346">
    <iact:property name="style" value="instant"/>
    <iact:actionData xml:id="d45" ref="#d32"/>
  </iact:action>
  <iact:action type="remove" startTime="82386">
    <iact:property name="style" value="instant"/>
    <iact:actionData xml:id="d46" ref="#d33"/>
  </iact:action>
  <iact:action type="remove" startTime="82425">
    <iact:property name="style" value="instant"/>
    <iact:actionData xml:id="d47" ref="#d35"/>
  </iact:action>
  <iact:action type="remove" startTime="82479">
    <iact:property name="style" value="instant"/>
    <iact:actionData xml:id="d48" ref="#d17"/>
  </iact:action>
  <iact:action type="remove" startTime="82510">
    <iact:property name="style" value="instant"/>
    <iact:actionData xml:id="d49" ref="#d23"/>
  </iact:action>
  <iact:action type="remove" startTime="82549">
    <iact:property name="style" value="instant"/>
    <iact:actionData xml:id="d50" ref="#d18"/>
  </iact:action>
  <iact:action type="remove" startTime="82656">
    <iact:property name="style" value="instant"/>
    <iact:actionData xml:id="d51" ref="#d20"/>
  </iact:action>
  <iact:action type="add" startTime="82022">
    <iact:property name="dataType" value="strokeEraser"/>
    <iact:actionData xml:id="d52">
      <inkml:trace xmlns:inkml="http://www.w3.org/2003/InkML" xml:id="stk37" contextRef="#ctx0" brushRef="#br1">33794 5796 0,'0'0'7,"0"0"1,0 0 3,-46-16-2,30 16 1,-5-8-1,-4 8 0,-12-9 1,-25 1-1,-37-9 0,-30 1 1,-19-1 1,-26-8 28,-8 9-37,-13 8-1,-32 8 3,-9 16-4,-12 9 45,-63 33-2,30 25-43,-21 49 37,-8 26 0,74-34-37,17 0 0,12 0 1,12 9 3,9 16 36,33-8-8,58-26-32,33 26 1,24 0-1,18 16 0,20 1 0,29-1 3,54 25-2,45 0 41,70-8-42,46-33 0,25-25 1,54-8 1,21-17-2,-9-42 1,-37-32-1,4-34 0,-13-41 1,-24-16-1,37-42 5,-37-17-3,4-16 30,4-16 6,-42-9-37,-36 8 0,-46 9 0,-50 8 26,-49 33-26,-25 17 2,-21 8-2,-21-17-1,-49-41 2,-62-17-2,-75-8 10,-62 25 3,13 25-9,-34 33 4,22 25 1,-5 57 1,-29 43-1,4 48 29,-54 76-36,55 32-2,65 9 3,9 66 3,70-25 5,25-16-5,16-1 3,42-57 0,50-25 1,36-9-1,46-16 0,79 0 1,46-17-1,82-24 0,20-50 1,1-25 0,25-42-1,-38-32 0,-12-34 0,-21-24 0,-49-9 1,-17-17 0,-37-7-1,-38-9 0,-45 8 1,-25 9-1,-16 16 0,-17 9 1,-29-1-2,-53-16 2,-59 17-1,-90 16 1,-38 41 0,-20 50-1,-22 42 0,-28 74 0,-33 75 1,49 82-1,46 67 0,79-34 0,53 17 1,17 34-1</inkml:trace>
    </iact:actionData>
  </iact:action>
  <iact:action type="remove" startTime="83141">
    <iact:property name="style" value="instant"/>
    <iact:actionData xml:id="d53" ref="#d21"/>
  </iact:action>
  <iact:action type="remove" startTime="83320">
    <iact:property name="style" value="instant"/>
    <iact:actionData xml:id="d54" ref="#d16"/>
  </iact:action>
  <iact:action type="add" startTime="83098">
    <iact:property name="dataType" value="strokeEraser"/>
    <iact:actionData xml:id="d55">
      <inkml:trace xmlns:inkml="http://www.w3.org/2003/InkML" xml:id="stk38" contextRef="#ctx0" brushRef="#br1">30728 9262 0,'62'8'7,"58"0"2,137-24 1,119-63 0,63-70 15,-34-41-23,-32-26 0,-76 18 6,-77 15 2,-47 26-1,-73 49 0,-38 9 1,-21 8-1,-20-8 0,-13-9 1,-20-8-2,-21 0 2,-54-8 0,-54-9-1,-33 9 0,-74 17 0,-42 49 2,-12 66-2,-70 66 25,29 26-31,94-9 0,47 0-3,36 25 9,50 16-2,46 26 3,37 24 0,54 17-1,66 24 0,49 1 0,34-59 1,-1-74-1,-20-57 1,-4-34-1,25-25 0,32-50 0,18-49 1,-13-42-1,-38-24 1,-65-9-1,-51 17 0,-28 8 0,-25 17 1,-20-17-1,-51 8 1,-36 17 0,-22 50-2,9 49 1,13 67 1,-13 41-1,-41 91 1,-5 91-1,75 0 0</inkml:trace>
    </iact:actionData>
  </iact:action>
  <iact:action type="remove" startTime="84189">
    <iact:property name="style" value="instant"/>
    <iact:actionData xml:id="d56" ref="#d15"/>
  </iact:action>
  <iact:action type="remove" startTime="84265">
    <iact:property name="style" value="instant"/>
    <iact:actionData xml:id="d57" ref="#d19"/>
  </iact:action>
  <iact:action type="add" startTime="83678">
    <iact:property name="dataType" value="strokeEraser"/>
    <iact:actionData xml:id="d58">
      <inkml:trace xmlns:inkml="http://www.w3.org/2003/InkML" xml:id="stk39" contextRef="#ctx0" brushRef="#br1">32147 8363 0,'0'0'7,"95"42"2,58-1 1,83-8 0,-4-24-1,-21-34 1,-29-25 0,-58-16-2,-49 0 1,-38-1 1,-29 9-1,-33-16 1,-53-34-1,-42-8 0,-13 9 0,-7 49 1,7 41-1,-3 25 1,-17 34 0,20 49-1,38 33 0,37 33 0,37 1 1,34-17-1,32-9 0,51 0 0,19-24 1,18-17-1,-5-16 0,4-42 1,9-17-1,-4-32 1,-5-17-1,-33-9 0,-28-16 0,-30 0 1,-16-8-1,-38-25 1,-44-50-1,-80-49 0,-99-1 1,-41 26-1,29 41 0,-13 33 1,38 33-1,41 24 1,37 26-1,50 0 0,37 16 0,16 0 1,22 9-1,16 8 0,32 25 1,64 74-1,114 83 14,76 33-22,-1 0 6,29-33 5,-32-41-8,15-9 6,1-37-1,-42-16 1,-12-22 21,-41-20-30,-42-20 4,-37-21-5,-41-13 13,-30-4-7,-20-4 4,-16-4-1,-13 4 0,-79-83 0</inkml:trace>
    </iact:actionData>
  </iact:action>
  <iact:action type="remove" startTime="84686">
    <iact:property name="style" value="instant"/>
    <iact:actionData xml:id="d59" ref="#d14"/>
  </iact:action>
  <iact:action type="remove" startTime="84817">
    <iact:property name="style" value="instant"/>
    <iact:actionData xml:id="d60" ref="#d11"/>
  </iact:action>
  <iact:action type="remove" startTime="85023">
    <iact:property name="style" value="instant"/>
    <iact:actionData xml:id="d61" ref="#d10"/>
  </iact:action>
  <iact:action type="remove" startTime="85407">
    <iact:property name="style" value="instant"/>
    <iact:actionData xml:id="d62" ref="#d31"/>
  </iact:action>
  <iact:action type="remove" startTime="85407">
    <iact:property name="style" value="instant"/>
    <iact:actionData xml:id="d63" ref="#d2"/>
  </iact:action>
  <iact:action type="remove" startTime="85481">
    <iact:property name="style" value="instant"/>
    <iact:actionData xml:id="d64" ref="#d30"/>
  </iact:action>
  <iact:action type="remove" startTime="85622">
    <iact:property name="style" value="instant"/>
    <iact:actionData xml:id="d65" ref="#d4"/>
  </iact:action>
  <iact:action type="remove" startTime="85753">
    <iact:property name="style" value="instant"/>
    <iact:actionData xml:id="d66" ref="#d3"/>
  </iact:action>
  <iact:action type="remove" startTime="85754">
    <iact:property name="style" value="instant"/>
    <iact:actionData xml:id="d67" ref="#d1"/>
  </iact:action>
  <iact:action type="remove" startTime="85809">
    <iact:property name="style" value="instant"/>
    <iact:actionData xml:id="d68" ref="#d28"/>
  </iact:action>
  <iact:action type="remove" startTime="86062">
    <iact:property name="style" value="instant"/>
    <iact:actionData xml:id="d69" ref="#d7"/>
  </iact:action>
  <iact:action type="remove" startTime="86258">
    <iact:property name="style" value="instant"/>
    <iact:actionData xml:id="d70" ref="#d27"/>
  </iact:action>
  <iact:action type="remove" startTime="86296">
    <iact:property name="style" value="instant"/>
    <iact:actionData xml:id="d71" ref="#d24"/>
  </iact:action>
  <iact:action type="add" startTime="84426">
    <iact:property name="dataType" value="strokeEraser"/>
    <iact:actionData xml:id="d72">
      <inkml:trace xmlns:inkml="http://www.w3.org/2003/InkML" xml:id="stk40" contextRef="#ctx0" brushRef="#br1">32052 8007 0,'-79'17'7,"-3"-1"2,-13 9 1,20 17-1,38 7 1,45 9-1,54 33 0,112 50 3,103 33-4,83 25 2,21-9-1,-5-41 1,13-41-1,-41-46 1,-30-12-1,-53-17 1,-25-12-1,-50-13 0,-37-21 1,-24-11-1,-22-43 0,-20-57 0,-8-120 1,-17-112-1,-21-50 0,-20 50 1,-9 66 0,-3 33 20,-9 34-28,0-9 2,-5 0-3,-7 33 8,-9 26 0,-20 24 1,-25 41-1,-29 25 1,-17 25-1,-4 17 0,-25 8 1,-16 16-1,-8 9 0,-9 16 22,-50 42-28,-3 41 1,-5 41-4,21 17 9,91-41 4,54-25-7,37-25 3,25-9 0,12-7 1,34-9-1,36-16 0,55-42 1,111-58 0,16-50-1,-36-7 0,-50-1 0,-63 25 1,-53 33-1,-29 33 1,-16 1-1,-13 7 0,-38-7 21,-53-42-29,-95-9 2,-75 9 1,5 33 6,-25 50-1,-42 58 0,-50 41 4,14 25-7,98-25 3,87-33 1,67-9-1,24 9 0,37-8 0,34-9 1,20 1-1,54-17 0,50-9 0,95-41 1,107-41-1,-16-8 1,-33-9-1,-21-8 0,-41 8 0,-38 0 1,-41 17-1,-62 33 0,-33 8 1,-20 0-1,-30 8 0,-87 1 1,-202 41-1,-253 74 1,-37 34-1,145-34 1,58-16-1,-29 41 0,21 33 1,24 1-1,29-18 2,75-49-4,58-16 23,-25 8-28,29 0 0,12-1 3,-12 9 4,49-16 0,26-9 0,24-24 1,29-9 19,29-8-27,33-9 0,21-8 4,16 1 1,-12-9 2,178-50 1,70-58 0,92-49-1,11-17 0,-65 25 1,-1-8-1,-32 8 0,-42 16 1,-42 17-2,-57 42 23,-37 24-29,-26 25 0,-20 9 4,-12-1 3,-9 9-2,-8 0 2,-21-1 1,-45 1-1,-83 8 0,-136 25 1,-88 8-1,-53 50 1,-12 41-1,45 17 17,53 16-23,18-24 1,65-34 1,50 0 4,-20 1 1,36-9 15,26-25-22,20-16-1,58-25 4,33-17 4,21 0-1,25-8 1,8 0-1,0 0 0,174-91 1,95-41 0,49-1-1,34 1 0,8 7 1,0 9-1,4 1 0,-17 15 1,-40 17-1,-9 17 1,-17 16-1,-16 9 0,20 0 1,-37 7-1,-20 10 0,-5 7 0,-32-8 1,-26 9 0,-37-1 12,-49 9-18,-29 0-2,-21-1 6,-13 9 1,-16 0 1,-16 0 0,-38 0-1,-103 0 1,-71 0-1,-91 0 1,-40 17-2,-30 8 3,-25 8-3,17 8 2,8-8-1,4 17 1,-66 33-1,8 41 0,-49 33 1,0-8-1,78-49 12,-33-9-15,54-8-5,25 8 9,24-17 11,104-16-14,54-25-7,54-16 9</inkml:trace>
    </iact:actionData>
  </iact:action>
  <iact:action type="remove" startTime="86401">
    <iact:property name="style" value="instant"/>
    <iact:actionData xml:id="d73" ref="#d25"/>
  </iact:action>
  <iact:action type="remove" startTime="86463">
    <iact:property name="style" value="instant"/>
    <iact:actionData xml:id="d74" ref="#d26"/>
  </iact:action>
  <iact:action type="add" startTime="86408">
    <iact:property name="dataType" value="strokeEraser"/>
    <iact:actionData xml:id="d75">
      <inkml:trace xmlns:inkml="http://www.w3.org/2003/InkML" xml:id="stk41" contextRef="#ctx0" brushRef="#br1">24208 6575 0,'66'-17'12,"62"-8"-7,153-16 5,67 0-1,-13 7 0,-41-15 0,-67 7 6,-40-7-11,-47 7 5,-11-7 1,3-9-1,0-17 0,-8 9 1,-53 8-1,-59 25 1,-28 8-1,-46 0 0,-87-8 0,-62 0 0,-58 8 2,-4 0-3,41 17 2,13 8-1,24 0 0,13 8 1,8 0-1,25 9 1,42 8-1,32 0 1,22 8-1,11 16 0,13 18 1,21 7-1,33 17 0,45 17 0,54 0 1,54-26-1,37-24 1,13-33-1,49-41 0,13-34 1,12-41-1,-4-33 0,-67 0 1,-45 8-1,-57 24 0,-55 26 1,-28 17-1,-17 15 1,-9 1-2,-3 8 2,-13 1 0,-8 15-2,-17-7 2,-37 16 0,-58 8-1,-82 33 0,-50 42 1,12 41-1,41 26 0,75-1 0</inkml:trace>
    </iact:actionData>
  </iact:action>
  <iact:action type="remove" startTime="87677">
    <iact:property name="style" value="instant"/>
    <iact:actionData xml:id="d76" ref="#d29"/>
  </iact:action>
  <iact:action type="add" startTime="87549">
    <iact:property name="dataType" value="strokeEraser"/>
    <iact:actionData xml:id="d77">
      <inkml:trace xmlns:inkml="http://www.w3.org/2003/InkML" xml:id="stk42" contextRef="#ctx0" brushRef="#br1">27729 5093 0,'0'0'7,"0"0"2,0 0 1,0 0-1,-63 24 1,-32 43-1,-37 40 1,16 1 0,33-17-1,30-16 0,19-26 1,18-7-1,8-9 0,8-8 5,4-1-9,0 1 4,0-8 1,0-1-1,4-16 1,1 0 0,-9 0-1,49-24 1,1-18-1,16-16 0,9-16 1,-5-9-1,-4-8 1,-12 16-1,-9 9 0,-7 16 1,-13 17-1,-9 8 0,-3 9 0,-9 8 0</inkml:trace>
    </iact:actionData>
  </iact:action>
  <iact:action type="add" startTime="87905">
    <iact:property name="dataType" value="strokeEraser"/>
    <iact:actionData xml:id="d78">
      <inkml:trace xmlns:inkml="http://www.w3.org/2003/InkML" xml:id="stk43" contextRef="#ctx0" brushRef="#br1">27203 5689 0,'0'0'7,"0"0"2,-50 91 0</inkml:trace>
    </iact:actionData>
  </iact:action>
  <iact:action type="add" startTime="93922">
    <iact:property name="dataType"/>
    <iact:actionData xml:id="d79">
      <inkml:trace xmlns:inkml="http://www.w3.org/2003/InkML" xml:id="stk44" contextRef="#ctx0" brushRef="#br0">7003 3337 0,'0'0'7,"0"0"3,0 0 0,0 0-2,45 0 2,17 0-1,37-9 1,26-7-1,15 8 2,17-9 0,13 0-2,12 1 1,0-1-2,0 9 2,-4 0-1,-4 8 2,8 0-3,-4 0 2,8 8-1,8-8 0,1 0 0,-1-8 1,22-1-1,15-7 0,13-1 2,13 1-2,28-1 0,42 9-1</inkml:trace>
    </iact:actionData>
  </iact:action>
  <iact:action type="add" startTime="105101">
    <iact:property name="dataType"/>
    <iact:actionData xml:id="d80">
      <inkml:trace xmlns:inkml="http://www.w3.org/2003/InkML" xml:id="stk45" contextRef="#ctx0" brushRef="#br0">15716 1598 0,'0'0'2,"0"0"-1,0 0 9,0 0 0,0 0-1,41 0 0,-28 0 1,-1 0-1,0 0 1,1-9-1,3 9 0,-3-8 0,7 8 0,5-8 1,4 8 0,9-8-1,-1 8 0,0-9 0,0 1 1,-4 0-1,-4-1 1,0 9-1,0-8 2,0 8-1,0 0 1,4 0-3,4 0 1,5 0 1,7-8-1,9 0 1,4-1-1,1 1-1,-6-8 2,-7 7 0,-4 1-2,-13 0 2,4 8-1,-12-9 0,0 9 1,4 0 0,0 0 0,4 0-1,8 0 1,9 0-1,8 0 0,8-8 1,4 0-1,-4 0 2,-4-1-4,-8 9 4,-8-8-3,-1 8 2,-12 0-1,4 8 0,5-8 1,-1 0-1,5 0 2,3 0-3,5 0 1,4 0 1,4 0-1,0 0 0,0-8 0,-4 8 1,-4 0-1,-4 8 2,-5-8-3,1 9 2,3-9-1,5 8 0,4-8 0,12 0 1,9 0 1,4 0-4,-5-8 3,-3 8-1,-9 0 1,-4 0-1,-4 0 0,0 0 1,8 0-1,4 0 2,9-9-3,0 9 2,-1-8-1,-16 8-1,-4 0 2,-4 0 0,-4 8 1,-1-8-4,-3 0 3,3 0-1,5 0 0,8 0 1,13 0-1,-5-8 1,5 8-1,-9 0 1,-8 0-1,-9 0 0,1 8 0,0-8 1,-1 9 0,1-9-1,4 0 2,4 0-4,8 0 3,0 0-1,-4 0 0,-4 0 1,0 0-1,-8 8 0,-1-8 1,1 8 0,0-8-2,-5 8 2,1-8-1,-1 0 0,-4 0 1,1 0-1,-5 0 1,-4 0-1,-4 0 1,-4 0-2,0 0 2</inkml:trace>
    </iact:actionData>
  </iact:action>
  <iact:action type="add" startTime="107488">
    <iact:property name="dataType"/>
    <iact:actionData xml:id="d81">
      <inkml:trace xmlns:inkml="http://www.w3.org/2003/InkML" xml:id="stk46" contextRef="#ctx0" brushRef="#br0">16618 1490 0,'0'0'10,"0"0"-4,0 0 4,0 0 0,0 0 0,0 0-2,0 0 2,0 0-1,0 0 0,0 0 1,25 75-1,-5-26 1,1 26-1,-4-1 0,-9 9 1,-8 0 1,0 8-3,4-8 1,4 0 1,9-9-1,-1 1 0,1-17 1,-5-9-1,1-16 1,-5 1-1,-4-18 0,0 1 0,0-9 1,0-8-1,-4 0 0</inkml:trace>
    </iact:actionData>
  </iact:action>
  <iact:action type="add" startTime="107919">
    <iact:property name="dataType"/>
    <iact:actionData xml:id="d82">
      <inkml:trace xmlns:inkml="http://www.w3.org/2003/InkML" xml:id="stk47" contextRef="#ctx0" brushRef="#br0">16655 1548 0,'0'0'7,"0"0"3,0 0-1,0 0 0,0 0 0,0 0 1,0 0-1,0 0 1,0 0-1,0 0 1,-46 41-1,30-16 0,-5 8 1,-8 9-1,-4 16 0,-4 0 1,8-9-1,4-15 1,4-10-1,9-7 1,0 0-1,3-9 0,1-8 0,4 0 1,0 0-1,4-17 0</inkml:trace>
    </iact:actionData>
  </iact:action>
  <iact:action type="add" startTime="108256">
    <iact:property name="dataType"/>
    <iact:actionData xml:id="d83">
      <inkml:trace xmlns:inkml="http://www.w3.org/2003/InkML" xml:id="stk48" contextRef="#ctx0" brushRef="#br0">16907 1117 0,'0'0'6,"0"0"4,0 0 0,0 0-1,0 0 0,0 0 0,9 42 1,-5-26 0,4 1-1,0 8 0,5 0 1,-1 8-1,1-8 0,7 8 1,5 8-1,4 1 0,4-1 0,4 0 1,-4-8 1,-4-8-3,-4-8 2,-8-1-1,-5 1 0,1-9 0</inkml:trace>
    </iact:actionData>
  </iact:action>
  <iact:action type="add" startTime="110691">
    <iact:property name="dataType"/>
    <iact:actionData xml:id="d84">
      <inkml:trace xmlns:inkml="http://www.w3.org/2003/InkML" xml:id="stk49" contextRef="#ctx0" brushRef="#br0">17032 1035 0,'0'0'2,"0"0"0,0 0 7,0 0 1,0 0-1,0 0 1,0 0-1,0 0 1,0 0-1,0 0 0,0 0 0,0 0 1,-46 41-1,25 25 1,-8 50-1,-4 33 0,4 9 2,9 7 1,-1-7-3,4-9 0,9-33 0,12-25 1,0-17-1,5 1 0,-5-1 2,-4 1-3,0 8 1,0-9 1,0-16-1,4 0 0,0-17 1,0-8 1,0-16-4,0 0 3</inkml:trace>
    </iact:actionData>
  </iact:action>
  <iact:action type="add" startTime="111175">
    <iact:property name="dataType"/>
    <iact:actionData xml:id="d85">
      <inkml:trace xmlns:inkml="http://www.w3.org/2003/InkML" xml:id="stk50" contextRef="#ctx0" brushRef="#br0">16849 1018 0,'0'0'7,"0"0"2,-4 50 1,-25 33-1,-29 49 0,-16-8 1,8-41 0,16-17-1,9-16 1,4-9-1,3 9 0,1 8 0,4-8 1,9-1-1,3-7 1,9-9-1,-5-16 0,9-17 0</inkml:trace>
    </iact:actionData>
  </iact:action>
  <iact:action type="add" startTime="111456">
    <iact:property name="dataType"/>
    <iact:actionData xml:id="d86">
      <inkml:trace xmlns:inkml="http://www.w3.org/2003/InkML" xml:id="stk51" contextRef="#ctx0" brushRef="#br0">17123 1093 0,'0'0'7,"0"0"2,12 58 0,0 0 1,9 16-1,4 17 1,8-16-1,0-9 0,0-8 2,4-17-2,-12-8 0,4 1 0,0-18 1,0 1-1</inkml:trace>
    </iact:actionData>
  </iact:action>
  <iact:action type="add" startTime="113022">
    <iact:property name="dataType"/>
    <iact:actionData xml:id="d87">
      <inkml:trace xmlns:inkml="http://www.w3.org/2003/InkML" xml:id="stk52" contextRef="#ctx0" brushRef="#br0">22038 2931 0,'0'0'6,"-83"116"4,-58 58-1,-37 33 3,5-9-2,61-48 0,0-1-1,-4-9 0,0-15 1,9-18-1,37-41 2,28-24-4</inkml:trace>
    </iact:actionData>
  </iact:action>
  <iact:action type="add" startTime="113507">
    <iact:property name="dataType"/>
    <iact:actionData xml:id="d88">
      <inkml:trace xmlns:inkml="http://www.w3.org/2003/InkML" xml:id="stk53" contextRef="#ctx0" brushRef="#br0">23006 2558 0,'0'0'7,"0"0"2,0 0 1,0 0-1,0 0 1,0 0-1,0 0 0,0 0 1,0 0-1,37 42 0,-33-42 1,0 8-1,0-8 1,1 8-1,3-8 0,-8 9 1,0-9-1,0 0 0,0 0 1,0 0-1,0 0 1,0 0-1,0 0 0,0 0 1,0 0-1,0 0 0,0 8 1,0-8-1,0 8 1,0-8-1,4 8 1,0-8-1,0 9 0,5 7 1,3 9-1,9 16 1,4 9-1,3 0 0,6-1 1,-5 1 2,12 8-3,13 8-1,4 17 1,4 0 2,0 0-3,4 0 1,8-1 0,1 1 1,3-8 1,-3-1-4,-13-16 3,-8-8-1,-5-17 0,-24 0 1,-4-16-1,-9-9 1,-7-8-2</inkml:trace>
    </iact:actionData>
  </iact:action>
  <iact:action type="add" startTime="114480">
    <iact:property name="dataType"/>
    <iact:actionData xml:id="d89">
      <inkml:trace xmlns:inkml="http://www.w3.org/2003/InkML" xml:id="stk54" contextRef="#ctx0" brushRef="#br0">22737 3237 0,'0'0'6,"0"0"3,0 0 0,0 0 1,0 0-1,0 0 0,0 0 1,-21 58 0,1 0-1,-14 42 0,-15 49 0,-38 41 2,0 1-3,0-18 2,21-15-1,16-30 1,9-24-1,4-13 0,8-21 1,4-20-1,8-17 1,9-17-1</inkml:trace>
    </iact:actionData>
  </iact:action>
  <iact:action type="add" startTime="122070">
    <iact:property name="dataType"/>
    <iact:actionData xml:id="d90">
      <inkml:trace xmlns:inkml="http://www.w3.org/2003/InkML" xml:id="stk55" contextRef="#ctx0" brushRef="#br0">21856 4711 0,'0'0'6,"0"0"4,0 0-1,49 21 1,-32 8-1,-1 21 1,-3 20-1,-1 21 0,-4 8 1,5 5 0,-9-9 0,4-8-2,-4-21 2,1-16-1,-1-25 0,-4-21 0</inkml:trace>
    </iact:actionData>
  </iact:action>
  <iact:action type="add" startTime="122369">
    <iact:property name="dataType"/>
    <iact:actionData xml:id="d91">
      <inkml:trace xmlns:inkml="http://www.w3.org/2003/InkML" xml:id="stk56" contextRef="#ctx0" brushRef="#br0">21732 4537 0,'0'0'7,"0"0"3,0 0 0,0 0-2,70 54 2,-29-17-1,-4 1 0</inkml:trace>
    </iact:actionData>
  </iact:action>
  <iact:action type="add" startTime="122594">
    <iact:property name="dataType"/>
    <iact:actionData xml:id="d92">
      <inkml:trace xmlns:inkml="http://www.w3.org/2003/InkML" xml:id="stk57" contextRef="#ctx0" brushRef="#br0">22861 5009 0,'0'0'6,"0"0"4,0 0-1,-25-66 1,0 12-1,-8 0 1,-8 13-1,-5 8 1,-12 16-1,-12 30 0,-25 36 0,-4 47 2,28 24-3,42-17 2,38-24-1,24-13 1,16-12-1,9-21 0,-8-25 1,-5-12-1,1-21 1,12-37-1,8-49 0,-8-55 0</inkml:trace>
    </iact:actionData>
  </iact:action>
  <iact:action type="add" startTime="122864">
    <iact:property name="dataType"/>
    <iact:actionData xml:id="d93">
      <inkml:trace xmlns:inkml="http://www.w3.org/2003/InkML" xml:id="stk58" contextRef="#ctx0" brushRef="#br0">22981 3916 0,'0'0'8,"0"0"1,0 0 0,0 0 2,0 0-3,-70 67 2,20 73-1,-4 109 3,21 41-4,25-13 1,12-33 0,8-49 1,9-42-1,8-29 0</inkml:trace>
    </iact:actionData>
  </iact:action>
  <iact:action type="add" startTime="123146">
    <iact:property name="dataType"/>
    <iact:actionData xml:id="d94">
      <inkml:trace xmlns:inkml="http://www.w3.org/2003/InkML" xml:id="stk59" contextRef="#ctx0" brushRef="#br0">23415 4057 0,'0'0'6,"0"0"3,-4 99 1,-8 84 0,-9 82 0,5 12 1,-1-29 0,1-57-3,7-46 2,5-33-2,12-26 2</inkml:trace>
    </iact:actionData>
  </iact:action>
  <iact:action type="add" startTime="123388">
    <iact:property name="dataType"/>
    <iact:actionData xml:id="d95">
      <inkml:trace xmlns:inkml="http://www.w3.org/2003/InkML" xml:id="stk60" contextRef="#ctx0" brushRef="#br0">23560 5096 0,'0'0'6</inkml:trace>
    </iact:actionData>
  </iact:action>
  <iact:action type="add" startTime="123550">
    <iact:property name="dataType"/>
    <iact:actionData xml:id="d96">
      <inkml:trace xmlns:inkml="http://www.w3.org/2003/InkML" xml:id="stk61" contextRef="#ctx0" brushRef="#br0">23796 4637 0,'0'0'4,"0"0"5</inkml:trace>
    </iact:actionData>
  </iact:action>
  <iact:action type="add" startTime="123686">
    <iact:property name="dataType"/>
    <iact:actionData xml:id="d97">
      <inkml:trace xmlns:inkml="http://www.w3.org/2003/InkML" xml:id="stk62" contextRef="#ctx0" brushRef="#br0">24549 4616 0,'0'0'7,"0"0"2,-45 17 1,-9 7 0,-12 10-1,4 3 0,12 0 1,17-4-1,8 9 0,13 3 1,12 13 0,12 25 1,13 16 0,0 9-2,-13-13 0,-12-16-1,-4-21 2,-9-13-1,1-12 0,0-12 2,3-13-3,9-8-1,0 0 2,0 0 1</inkml:trace>
    </iact:actionData>
  </iact:action>
  <iact:action type="add" startTime="123979">
    <iact:property name="dataType"/>
    <iact:actionData xml:id="d98">
      <inkml:trace xmlns:inkml="http://www.w3.org/2003/InkML" xml:id="stk63" contextRef="#ctx0" brushRef="#br0">24888 4281 0,'0'0'4,"0"0"5,0 0 1,0 0-1,-24 116 1,-10 41-1,-3 37 1,4 1-1,21-50 0,3-46 1,18-24-2,-1-13 2,8-12 0,5-17-1,4-17 1,-8-16-1</inkml:trace>
    </iact:actionData>
  </iact:action>
  <iact:action type="add" startTime="124210">
    <iact:property name="dataType"/>
    <iact:actionData xml:id="d99">
      <inkml:trace xmlns:inkml="http://www.w3.org/2003/InkML" xml:id="stk64" contextRef="#ctx0" brushRef="#br0">24624 4649 0,'0'0'7,"0"0"2,0 0 0,0 0 1,0 0-1,0 0 0,99 33 1,17-20-1,37-17 0</inkml:trace>
    </iact:actionData>
  </iact:action>
  <iact:action type="add" startTime="129553">
    <iact:property name="dataType"/>
    <iact:actionData xml:id="d100">
      <inkml:trace xmlns:inkml="http://www.w3.org/2003/InkML" xml:id="stk65" contextRef="#ctx0" brushRef="#br0">16936 6020 0,'0'0'1,"0"0"1,0 0 9,0 0-4,0 0 3,0 0-1,0 0 1,0 0-1,62-34 1,0 34-1,34 5 0,19-1 1,14 0 0,16 0-1,12 0 0,12 0 1,18 5-1,24-1 0,4 0 0,-17 5 1</inkml:trace>
    </iact:actionData>
  </iact:action>
  <iact:action type="add" startTime="132206">
    <iact:property name="dataType"/>
    <iact:actionData xml:id="d101">
      <inkml:trace xmlns:inkml="http://www.w3.org/2003/InkML" xml:id="stk66" contextRef="#ctx0" brushRef="#br0">12675 16101 0,'0'0'8,"0"0"0,0 0 1,0 0 1,-13 46-1,18 3 0,7 30 1,9 20 0,4 1-1,-5-13 3,-3-13-3,-5-16-1,-4-16 3,-3-18-3,-1-11 0</inkml:trace>
    </iact:actionData>
  </iact:action>
  <iact:action type="add" startTime="132440">
    <iact:property name="dataType"/>
    <iact:actionData xml:id="d102">
      <inkml:trace xmlns:inkml="http://www.w3.org/2003/InkML" xml:id="stk67" contextRef="#ctx0" brushRef="#br0">12799 14938 0,'0'0'6,"0"0"4,8 54-1,25-1 1,46 34-1,41 13 0</inkml:trace>
    </iact:actionData>
  </iact:action>
  <iact:action type="add" startTime="132627">
    <iact:property name="dataType"/>
    <iact:actionData xml:id="d103">
      <inkml:trace xmlns:inkml="http://www.w3.org/2003/InkML" xml:id="stk68" contextRef="#ctx0" brushRef="#br0">14115 16010 0,'0'0'6,"0"0"4,0 0-1,0 0 1,-54-16 0,0-9-1,-25-8 0,-16 8 0,13 12 1,20 22-1,-1 15 2,14 22-3,3 28 2,9 13-1,16 0 1,9 0-1,8-20 0,8-14 0,8-7 1,9-13-1,12-12 1,13-17-1,20-17 0,21-28 1,16-38-1,-12-41 1,-12-37-1,-17-38 0,-17-20 0,-7 21 1,-18 28-1,-3 50 1,-9 37-1,-4 25 1,0 21-1,-4 9 0,-4 3 0,0 4 0,0 5 2,4-1-3,0 5 2,0 0-1,0 0 0,0 3 1,0 1-1,0 0 0,0 0 1,0 4-1,0 0 0,0 0 1,8 157 0,13 55-1,-9 57 0,5-38 1,4-36-1,8-42 1,20-29-1,26-20 0,16-34 1,-13-49 0,-11-54-1</inkml:trace>
    </iact:actionData>
  </iact:action>
  <iact:action type="add" startTime="133319">
    <iact:property name="dataType"/>
    <iact:actionData xml:id="d104">
      <inkml:trace xmlns:inkml="http://www.w3.org/2003/InkML" xml:id="stk69" contextRef="#ctx0" brushRef="#br0">15579 14284 0,'0'0'7,"0"0"3,0 0 0,-16 78-2,12 30 2,-1 78-1,1 58 1,0 30 3,-4-9-6,0-29 4,-1-38-3,1-44 2,8-43-1,4-32 0,0-25 1,5-17 0,-5-20 0,0-17-3</inkml:trace>
    </iact:actionData>
  </iact:action>
  <iact:action type="add" startTime="133618">
    <iact:property name="dataType"/>
    <iact:actionData xml:id="d105">
      <inkml:trace xmlns:inkml="http://www.w3.org/2003/InkML" xml:id="stk70" contextRef="#ctx0" brushRef="#br0">16312 15729 0,'0'0'7,"0"49"2,0 9 0,4 21 1,4 0-1,0-17 1,-4-21-1,-4-24 1,0-17-1,0 0 0</inkml:trace>
    </iact:actionData>
  </iact:action>
  <iact:action type="add" startTime="133796">
    <iact:property name="dataType"/>
    <iact:actionData xml:id="d106">
      <inkml:trace xmlns:inkml="http://www.w3.org/2003/InkML" xml:id="stk71" contextRef="#ctx0" brushRef="#br0">16357 14528 0,'0'0'7,"0"0"2,17 41 0,12 1 0</inkml:trace>
    </iact:actionData>
  </iact:action>
  <iact:action type="add" startTime="133945">
    <iact:property name="dataType"/>
    <iact:actionData xml:id="d107">
      <inkml:trace xmlns:inkml="http://www.w3.org/2003/InkML" xml:id="stk72" contextRef="#ctx0" brushRef="#br0">17346 14855 0,'0'0'6,"-46"41"4,9-3-1,-4 7 0,-1 5 1,1 12 0,0 4-1,3 5 2,10-5-3,7-4 1,13 4 1,8 5-1,24 28 0,38 38 1,25 7-1,4-15 1,-24-42-1,-22-29 0,-20-21 1,-9-16-1,-7-5 0,-9-7 1,-4-1-1,-13 0 0,-12-4 1,-16-12-1</inkml:trace>
    </iact:actionData>
  </iact:action>
  <iact:action type="add" startTime="134310">
    <iact:property name="dataType"/>
    <iact:actionData xml:id="d108">
      <inkml:trace xmlns:inkml="http://www.w3.org/2003/InkML" xml:id="stk73" contextRef="#ctx0" brushRef="#br0">18004 14507 0,'0'0'5,"0"0"5,4 95 0,0 42-1,-12 58 0,4 36 2,8-3-2,8-25 0,9-21 0,12-33 1,4-33-1,9-29 0,3-29 1,1-25-1,-4-20 0,-1-17 1,-12-17-1</inkml:trace>
    </iact:actionData>
  </iact:action>
  <iact:action type="add" startTime="134561">
    <iact:property name="dataType"/>
    <iact:actionData xml:id="d109">
      <inkml:trace xmlns:inkml="http://www.w3.org/2003/InkML" xml:id="stk74" contextRef="#ctx0" brushRef="#br0">17768 15493 0,'0'0'8,"0"0"0,0 0 2,0 0-1,0 0 2,79 41-2,20-24 1,33-9-2,17-8 5,25-13-5,16-11 0</inkml:trace>
    </iact:actionData>
  </iact:action>
  <iact:action type="add" startTime="134814">
    <iact:property name="dataType"/>
    <iact:actionData xml:id="d110">
      <inkml:trace xmlns:inkml="http://www.w3.org/2003/InkML" xml:id="stk75" contextRef="#ctx0" brushRef="#br0">19075 15335 0,'0'0'6,"0"0"3,0 0 1,42 29-1,24 0 1,25 0-1,21-4 1,-1-8-1,-15-13 2,-18-8-1,-8-13-1</inkml:trace>
    </iact:actionData>
  </iact:action>
  <iact:action type="add" startTime="135012">
    <iact:property name="dataType"/>
    <iact:actionData xml:id="d111">
      <inkml:trace xmlns:inkml="http://www.w3.org/2003/InkML" xml:id="stk76" contextRef="#ctx0" brushRef="#br0">19415 14631 0,'0'0'4,"0"0"5,0 0 1,0 0-1,53 46 1,18 4-1,20 8 1,8 0-1,-8-13 1,-16-12-1,-13-8 0,-13-4 0,-12-1 1,-12 1-1,0 12 0,-21 25 1,-8 54-1,-46 95 1,-32 62-1,-1-20 0,9-55 1</inkml:trace>
    </iact:actionData>
  </iact:action>
  <iact:action type="add" startTime="135616">
    <iact:property name="dataType"/>
    <iact:actionData xml:id="d112">
      <inkml:trace xmlns:inkml="http://www.w3.org/2003/InkML" xml:id="stk77" contextRef="#ctx0" brushRef="#br0">12038 17397 0,'0'0'6,"0"0"4,0 0-1,0 0 1,70-16-1,13 11 1,45-3-1,42-4 1,28-9 1,34-8-2,37-8 1,16-5-1,34-3 2,37 3-3,16 13 1,46-4 1,12 17-1,1-1 1,24 1-1,-4 16 0,-5-13 0,30 1 2,-33-13-3,4-25 2,8-20-1</inkml:trace>
    </iact:actionData>
  </iact:action>
  <iact:action type="add" startTime="138907">
    <iact:property name="dataType"/>
    <iact:actionData xml:id="d113">
      <inkml:trace xmlns:inkml="http://www.w3.org/2003/InkML" xml:id="stk78" contextRef="#ctx0" brushRef="#br0">20714 15546 0,'0'0'2,"0"0"2,0 0 4,0 0 2,0 0-1,0 0 0,0 0 0,8 71 1,0-5-1,5 38 1,-1 11-1,-4-19 2,1-26 0,3-24-2</inkml:trace>
    </iact:actionData>
  </iact:action>
  <iact:action type="add" startTime="139148">
    <iact:property name="dataType"/>
    <iact:actionData xml:id="d114">
      <inkml:trace xmlns:inkml="http://www.w3.org/2003/InkML" xml:id="stk79" contextRef="#ctx0" brushRef="#br0">20751 14279 0,'0'0'8,"21"46"0,16 8 1,33 29 1,17-5 0,-4-20-2</inkml:trace>
    </iact:actionData>
  </iact:action>
  <iact:action type="add" startTime="139353">
    <iact:property name="dataType"/>
    <iact:actionData xml:id="d115">
      <inkml:trace xmlns:inkml="http://www.w3.org/2003/InkML" xml:id="stk80" contextRef="#ctx0" brushRef="#br0">21897 14855 0,'0'0'7,"0"0"2,0 0 1,0 0-1,-54-25 1,17 21-1,-13 4 1,-16 21-1,-12 37 0,-1 41 1,17 21 0,21-8-1,12-21 1,16-25-1,5-16 0,16-9 1,9-3-1,24-1 0,21-8 1,8-17-1,1-20 0,7-29 1,5-42-1,-4-45 1,-9-63-1,-33-11 0,-20 11 1,-21 26-1,-9 37 0,1 29 0,-9 20 1,5 21-1,-1 13 2,5 8-3,8 8 1,-9 4 1,5 5-1,4 3 1,0 5-1,-1 4 0,5 0 0,0 4 0,0 0 1,5 95 0,7 75-1,-4 66 0,1 8 1,-5-33-1,0-41 0,8-42 1,5-29-1,-1-24 1,1-25-1,-13-21 0,4-25 1,-8-4 0</inkml:trace>
    </iact:actionData>
  </iact:action>
  <iact:action type="add" startTime="140009">
    <iact:property name="dataType"/>
    <iact:actionData xml:id="d116">
      <inkml:trace xmlns:inkml="http://www.w3.org/2003/InkML" xml:id="stk81" contextRef="#ctx0" brushRef="#br0">22704 13634 0,'0'0'6,"-4"82"3,4 38 1,0 75-1,4 78 2,0 30-1,-4-30 0,0-41-1,0-46 2,0-45-3,0-34 1,4-32 1,0-42-1,-4-29 0</inkml:trace>
    </iact:actionData>
  </iact:action>
  <iact:action type="add" startTime="140280">
    <iact:property name="dataType"/>
    <iact:actionData xml:id="d117">
      <inkml:trace xmlns:inkml="http://www.w3.org/2003/InkML" xml:id="stk82" contextRef="#ctx0" brushRef="#br0">23163 15397 0,'0'0'7,"0"0"2,4 83 0,17-12 0,4-22 0,-13-45 0</inkml:trace>
    </iact:actionData>
  </iact:action>
  <iact:action type="add" startTime="140438">
    <iact:property name="dataType"/>
    <iact:actionData xml:id="d118">
      <inkml:trace xmlns:inkml="http://www.w3.org/2003/InkML" xml:id="stk83" contextRef="#ctx0" brushRef="#br0">23258 14176 0,'0'0'6,"0"54"4,4 0 0,13 12-1,16-4 0</inkml:trace>
    </iact:actionData>
  </iact:action>
  <iact:action type="add" startTime="140597">
    <iact:property name="dataType"/>
    <iact:actionData xml:id="d119">
      <inkml:trace xmlns:inkml="http://www.w3.org/2003/InkML" xml:id="stk84" contextRef="#ctx0" brushRef="#br0">23978 14602 0,'0'0'6,"0"0"3,0 0 1,-62 46 0,29-30-1,0 5 1,4 4-1,12 4 0,17 12 0,21 38 1,33 54-1,12 20 2,-16-29-3,-17-37 1,-13-21 1,-11-16-1,-9-13 1,-9 0-1</inkml:trace>
    </iact:actionData>
  </iact:action>
  <iact:action type="add" startTime="140905">
    <iact:property name="dataType"/>
    <iact:actionData xml:id="d120">
      <inkml:trace xmlns:inkml="http://www.w3.org/2003/InkML" xml:id="stk85" contextRef="#ctx0" brushRef="#br0">24375 13667 0,'0'0'6,"-12"103"4,-9 59-1,-12 82 2,17 37 0,16-28-2,8-46 0,13-45 0,3-51 3,9-32-4,13-21 2,12-21-1,4-24 1,4-26 0</inkml:trace>
    </iact:actionData>
  </iact:action>
  <iact:action type="add" startTime="141138">
    <iact:property name="dataType"/>
    <iact:actionData xml:id="d121">
      <inkml:trace xmlns:inkml="http://www.w3.org/2003/InkML" xml:id="stk86" contextRef="#ctx0" brushRef="#br0">24106 14081 0,'0'0'6,"0"0"4,0 0-1,17 62 1,53 4-1,71 33 0,66 17 2,24-8-3</inkml:trace>
    </iact:actionData>
  </iact:action>
  <iact:action type="add" startTime="154676">
    <iact:property name="dataType"/>
    <iact:actionData xml:id="d122">
      <inkml:trace xmlns:inkml="http://www.w3.org/2003/InkML" xml:id="stk87" contextRef="#ctx0" brushRef="#br0">16974 5970 0,'0'0'2,"0"0"0,0 0 7,0 0 2,0 0-3,0-54 2,0 13-1,4-13 0,0-12 0,4-9 1,5 1-1,16-5 2,24-12-3,34-21 2,33-12-1,0 8 0,-25 29 1,-29 25-1,-20 20 1,-13 13-1,8 5 0,22-1 1,23-4-1,18 4 1,-5 8-1,-12 9 0,-21 8 1,-8 8-1,4 1 0,13 3 1,16 0-1,0 1 1,8-1-1,-12 1 0,-13-1 0,-16 1 0,-8 3 1,-13 1 0,-8-1-1,-4 1 0,-4 4 0,-5-1 1,1 5-1,-1 4 1,1 8-1,-1 5 0,1 3 1,0 1-1,-1-5 0,-4-4 1,1-3-1,-5-5 0,-4-5 1,-4 1-1,-4 4 1,0 4-1,-4 0 0,-1 9 1,-3 3-1,-4 9 0,-5 4 0,-8 4 1,-17 5 0,-12-9-1,-16-5 0,-9-11 0,-4-9 1,5-4-1,3-4 1,4-9-1,-16 1 0,-37-9 0</inkml:trace>
    </iact:actionData>
  </iact:action>
  <iact:action type="add" startTime="158916">
    <iact:property name="dataType"/>
    <iact:actionData xml:id="d123">
      <inkml:trace xmlns:inkml="http://www.w3.org/2003/InkML" xml:id="stk88" contextRef="#ctx0" brushRef="#br0">16473 8342 0,'0'0'2,"0"0"2,0 0 4,0 0 1,0 0 0,0 0 1,41 42-1,-16-34 0,4-4 1,8 0-1,1 0 0,3 1 1,0-1 1,1 4-3,3 4 1,1 1 1,-1-5-1,9 0 1,4-4 1,8-4-2,4-4 1,1 0-1,-5 0 2,0 4-3,-8 0 1,0 4 0,0 0 1,4 5 0,0-5-1,0-4 1,4-4-2,9-1 3,-1-3-3,-12 4 1,-4 4 1,-4 0-1,0 4 1,0 4-1,-5 1 1,1-5-1,0 0 0,-9-4 0,4-4 1,5 0-1,0-5 0,-5 1 2,1 0-3,-1 0 2,-7 3 0,-1 1-2,-4 4 1,0 4 1,4 1-1,0-1 1,5 0 0,3 4-2,1-4 2,-5-4-1,5 0 0,-5-4 1,5-4-1,3 0 2,-7-1-2,3 1 0,1 0 0,-5 4 0,-4 4 0,0 0 0,1 0 1,-1 4-1,4 0 2,5 0-3,4 0 1,-1-4 0,5 0 1,-4-4-1,3-4 1,-3-5-1,-4 5 0,-5 0 2,-4 0-3,-8-1 1,0 1 2,-4 4-3,-4 0 2,-1 0-1,1 4-2,0 0 2,3 0 1,5 0-1,5 0 0,-1 0 1,4 0-1,8 0 2,1 0-3,8-5 2,4 1 0,-13 0 1,1 0-3,-5 0 1,-4 0 0,-8 0 0,0-1 1,-4 1 2,-4 0-5,-1 0 2,1 4 1,0 0-2,4 0 3,8 0-3,8 0 2,9 0-1,12 0 0,8-4 1,-4 0-1,-4 0 1,-12-1-1,-5 1 0,-7 0 0,-5 0 4,-8 0-7,-1 0 4,1 0-1,0-1 0,0 1 1,8 0-1,8 0 0,9 0 1,16-4-1,-4 3 0,9 1 1,-5 0 0,-12 4-2,-5 0 2,-7 0 0,-1 0-1,-12 0 1,0 0-1,-4 0 1,0 0-2,8-4 2,0 0-1,16 0 0,13 0 1,9 4-1,3 0 0,-3 0 0,-5 4 2,-12 0-2,-9-4 0,-4 0 0,-7 0 0,-5 0 0,-9 0 1,5 0-1,8-4 2,21-9-3,29-24 1</inkml:trace>
    </iact:actionData>
  </iact:action>
  <iact:action type="add" startTime="161342">
    <iact:property name="dataType"/>
    <iact:actionData xml:id="d124">
      <inkml:trace xmlns:inkml="http://www.w3.org/2003/InkML" xml:id="stk89" contextRef="#ctx0" brushRef="#br0">20234 16180 0,'0'0'6,"0"0"4,0 0-1,0 0 0,0 0 1,70 37-1,-28-20 0,11-1 1,5-8-1,4-8 1,9 0-1,11 0 2,14 0-3,-1 5 1,0-1 1,-8 0-1,4-4 0,8 0 1,9-4-1,7 4 1,1 4-1,-4 0 0,-9 0 1,1-4-1,3-4 0,9 4 0,8 8 1,-4 1-1,-4-5 1,-8-4-1,12 0 1,4 4-1,8 4 0,1-4 1,3-4-1,13 0 1,17 0-1,12 0 0,16-4 0,21-12 1,17-13-1</inkml:trace>
    </iact:actionData>
  </iact:action>
  <iact:action type="add" startTime="166952">
    <iact:property name="dataType"/>
    <iact:actionData xml:id="d125">
      <inkml:trace xmlns:inkml="http://www.w3.org/2003/InkML" xml:id="stk90" contextRef="#ctx0" brushRef="#br0">17871 9303 0,'0'0'2,"0"0"1,0 0 6,0 0 0,0 0 0,0 0 1,0 0-1,0 0 1,46 29-1,-25-21 1,8 0-1,4 1 0,0-1 0,4-4 1,4 0-1,-3 0 1,-1 0-1,0-4 0,0 0 1,1 0-1,7 5 1,9-1-1,4 4 1,8 0-1,8-4 0,1-4 1,-9 0-1,-4-4 0,-4 0 1,-4 0-1,0 0 1,-5 0-1,1 4 0,-5 0 1,1 0-1,-1 0 1,9 0-1,-8 0 0,3 0 0,1 0 1,4 0-1,0 0 1,-1-4-1,-3-1 0,0 1 1,-1 0-1,-3 0 0,-5 4 1,-4 0-1,1 0 0,3 4 1,5 0-1,3 0 0,5 1 1,-4-5-1,3 0 0,-15 0 1,-1 0-1,-4-5 1,0 5-1,-12 0 0,8-4 1,0-4-1,8-17 0</inkml:trace>
    </iact:actionData>
  </iact:action>
  <iact:action type="add" startTime="171556">
    <iact:property name="dataType"/>
    <iact:actionData xml:id="d126">
      <inkml:trace xmlns:inkml="http://www.w3.org/2003/InkML" xml:id="stk91" contextRef="#ctx0" brushRef="#br0">20573 16196 0,'0'0'2,"0"0"0,0 0 7,0 0 1,0 0-1,0 0 1,0 0 0,50 29-1,-5-24 0,26-1 1,24 8 0,4 0-1,-4-3 2,-8-9-3,8-4 1,13-1 1,-5 5 0,5 5-1,-9 3 0,-8 0 0,-12 0 1,-9-8-1,5 0 0,7-4 1,9 4 0,4 4-1,-4 5 0,-8-1 0,-12 0 1,-9 1-1,-13-5 0,1-4 1,0 0-1,3 0 2,9 0 0,9 4-2,7 4 0,-3 0 2,-5 5-3,-4-5 3,-8 0-2,-8-3 2,0-10-7,3 1 5,9-4 0,5 4 2,7 0-3,1 4 1,3 4 0,-7 0 1,-9 0-1,-9 0 1,-3-4-1,0-4 1,3-4-1,-3 0 1,4-5-2,-4 5 3,3 0-2,1 3-1,0 5 2,-4 5-1,3-1 1,1 4-1,-4 0 0,-5-4 0,-8 1 0,-3-1 1,-5-4-2,-5 0 1,1 0 1,0-4 0,4-1-1,-4 1 0,4 4 1,0 0-1,4 4 0,4 1 1,0-1-1</inkml:trace>
    </iact:actionData>
  </iact:action>
  <iact:action type="add" startTime="174296">
    <iact:property name="dataType"/>
    <iact:actionData xml:id="d127">
      <inkml:trace xmlns:inkml="http://www.w3.org/2003/InkML" xml:id="stk92" contextRef="#ctx0" brushRef="#br0">20242 13377 0,'0'0'5,"0"0"5,-41 41-1,24-16 1</inkml:trace>
    </iact:actionData>
  </iact:action>
  <iact:action type="add" startTime="174381">
    <iact:property name="dataType"/>
    <iact:actionData xml:id="d128">
      <inkml:trace xmlns:inkml="http://www.w3.org/2003/InkML" xml:id="stk93" contextRef="#ctx0" brushRef="#br0">20180 14060 0,'21'128'5,"20"150"4,34 219 1,-26-59-1,-49-168 1,-8-76 0,-4-78-1,7-58 1,10-33-1</inkml:trace>
    </iact:actionData>
  </iact:action>
  <iact:action type="add" startTime="174725">
    <iact:property name="dataType"/>
    <iact:actionData xml:id="d129">
      <inkml:trace xmlns:inkml="http://www.w3.org/2003/InkML" xml:id="stk94" contextRef="#ctx0" brushRef="#br0">20573 13083 0,'0'0'6,"0"0"4,0 0-1,62 16 1,37 1-1,71 8 1,45 4 1,4-8-1,9-1 0,4-7 1,-13-5-4,4 0 4,22 1-3,-18-9 2,1-9-1,7 1 1,-15-4-1,-22-1 0,-24 5 1,-46 0-1,-24 3 0,-13 14 0,0 3 2,4 5-3,-4 3 3,-4 5-2,-4 4 0,-13 4 1,-12-4-1,-13 0 1,-7 0-2,-9-4 2,-5-4-1,-3 0 1,0-1-1,-5 1 0,5 4 1,-4 4-2,3 4 3,1 8-3,0 9 2,-5 4-1,-3 4 0,-9 4 0,-4 8 1,4 25-1,0 26 0,0 28 2,0 12-3,0 25 1,-4-3 1,5 7-1,-1-4 1,-8-12-1,4-16 2,0-14-3,-5-24 1,-7-28 0,-5-26 1,1-25 0</inkml:trace>
    </iact:actionData>
  </iact:action>
  <iact:action type="add" startTime="181995">
    <iact:property name="dataType"/>
    <iact:actionData xml:id="d130">
      <inkml:trace xmlns:inkml="http://www.w3.org/2003/InkML" xml:id="stk95" contextRef="#ctx0" brushRef="#br0">17193 6160 0,'0'0'2,"0"0"1,0 0 6,0 0 0,50 13 0,-9-9 1,17 4 0,12 5-1,21-1 0,17 0 1,28-3 0,21-1 2,26-4-3,7 0 0,0 0 2,-20-4-4,-30 5 3,-36 3-1,-30 0 1,-20-4-1,-17 0 0,-16-4 1,-4 0-2,-9-4 3,-4 0-5,-4-4 4,0 8-1,-62-46 0,-46 9 1,-74 4-1,-45 8 1,8 17-1,24 4 0,38 4 0,29 4 1,24 4-1,5 9 0,24-5 1,26 0-1,24-3 1,17-5-1,8-4 0,0 0 0,0 0 0,144 21 2,18 3-2,82 1 0,46-4 1,-30-13-1,-36-20 0</inkml:trace>
    </iact:actionData>
  </iact:action>
  <iact:action type="add" startTime="197900">
    <iact:property name="dataType"/>
    <iact:actionData xml:id="d131">
      <inkml:trace xmlns:inkml="http://www.w3.org/2003/InkML" xml:id="stk96" contextRef="#ctx0" brushRef="#br0">16949 298 0,'0'0'7,"0"0"2,0 0 0,0 0 1,0 0-1,0 0 0,-46 0 1,38 0-1,0 0 1,-1 0-1,5 0 0,-8 0 0,4 0 1,3 0-1,-3 0 1,0 0-1,-5 8 0,-3 9 1,-9 7-1,-16 9 0,-13 25 1,-8 9-1,0 15 2,4 18-3,4-1 2,4 9-1,9-17 0,12-8 1,8-25-1,5-9 1,4-7-1,3-9 1,1-8-1,4 0 0,0-1 0,4-7 1,0-9-1,0 1 1,0-1-1,0 0 0,4 0 1,0 1-2,4-1 2,1 9 0,3-9-1,9 8 0,3 1 1,10 8-1,15-9 1,-3 1-1,7-1 0,5-16 0,9 0 1,11 0-1,13 0 0,4 0 1,9 0-1,-9 9 1,-12-9-1,-13 0 0,-8-9 1,-12 9-1,-9-8 1,-8 8-1,-8-8 1,0 8-1,-4-8-1,-1 8 2,-3-9-1,3 9 1,-7-8-1,-1 8 0,-3-8 1,-1 8-1,-4-8 0,0 8 0,0-9 1,-4 9-1,0-8 1,0-9-1,0 17 0,-20-49 1,3 7-1,-8-7 1,0-1-1,1 0 0,-1-8 1,-4-8-1,-4 0 1,-5-17-1,1 0 0,4 0 1,4 17-1,8 0 0,-3 8 1,-1-8-1,0-1 0,-8 9 1,4 1-1,-4-10 1,4-24-1</inkml:trace>
    </iact:actionData>
  </iact:action>
  <iact:action type="add" startTime="205434">
    <iact:property name="dataType"/>
    <iact:actionData xml:id="d132">
      <inkml:trace xmlns:inkml="http://www.w3.org/2003/InkML" xml:id="stk97" contextRef="#ctx0" brushRef="#br0">12716 17281 0,'0'0'2,"0"0"-1,0 0 9,0 0-1,71-41 1,7-9-1,46-24 1</inkml:trace>
    </iact:actionData>
  </iact:action>
  <iact:action type="add" startTime="205888">
    <iact:property name="dataType"/>
    <iact:actionData xml:id="d133">
      <inkml:trace xmlns:inkml="http://www.w3.org/2003/InkML" xml:id="stk98" contextRef="#ctx0" brushRef="#br0">19779 16387 0,'0'0'6,"0"0"3,0 0 1,0 0 0,0 0-1,0 0 0,58 50 1,4-34-1,33 13 1,21 4-1,8-4 2,12 0 0,9 4-2,4 5 1,12-1-1,5-4 1,-1-4-1,1 0 1,4 0-1,-9-4 0,4-5 1,5-3-2,0 4 2,8-5 0,-1 1 0,14-1-2,12 1 2,-5-9-2,-8 0 2,-8-3-2,-16-1 2,-13 0 0,-4 0-1,-4-8 1,-21 0-2,-25 0 2,-16 8-1,-13 0 1,-8 4-1,-8 0 0,-8 1 1,-9-5-1,-12 0 2,-5 0-3,-3-4 2,-9 0-3,5 0 1,-13 0 2,4 0-1,-4 0 1,0 0-1,0 0 0,-149-29 1,4 17-1,-37 8 1,-29 4-1,-17 4 1,-32 12-1,7 1 0,-24-9 1,-4 9-1,12-5 0,-21-4 1,26 9-1,7-9 0,5 1 1,32 7-1,34 1 1,46 3-1,48 1 0,35-4 1,19-5-1,14-4 1,7-4-1,9-4 0,8 0 0,0 0 1,0 0-1,0 0 0,173-4 1,-3 8-1,41 1 1,41-10-1,26 14 0,-5-5 1,-13-4-1,5 8 0,-21-8 1,-4 0-1,8 13 0,-12-9 1,-8 0-1,-9 8 0,-16 1 1,-21 3-1,-29 1 1,-16-5-1,-13-3 0,-21 3 0,-12 9 2,-16 4-2,-22-1 0,-15-3 0</inkml:trace>
    </iact:actionData>
  </iact:action>
  <iact:action type="add" startTime="208510">
    <iact:property name="dataType"/>
    <iact:actionData xml:id="d134">
      <inkml:trace xmlns:inkml="http://www.w3.org/2003/InkML" xml:id="stk99" contextRef="#ctx0" brushRef="#br0">16767 9588 0,'0'0'6,"0"0"3,0 0 1,0 0-1,0 0 0,0 0 1,58-12-1,-29 0 0,4-5 1,4 1-1,0 3 1,0 5-1,13 8 0,0 4 0,12 0 1,8 0 0,5-4-1,3-4 0,1 0 1,4-4-1,-1 4 1,5 8-1,4 4 0,0 0 1,-4-4-1,0 1 0,4-5 1,8 0-1,9 8 0,-1 0 1,-7 0-1,-9 1 0,-4-9 1,4-9-1,12-3 0,5 0 1,-5 7-1,-4 10 5,-12-5-8,-4 0 5,4-5-3,4-3 2,4 0 0,4 0-1,-8 8 1,-4 4-2,-8-4 3,-13 0-2,-8-4 0,-4-1-1,-9-3 2,-7 0-1,-5 4 1,-9 0-1,-3-1 0,-4 1-2,-5 0 3,-4 4-1,-3 0 0,-1 0 1,0 0-1,-4 0 1,0 0-1,0 0 1,0 0-1,-120-29 1,37 13 0,4-1-1,-7 0 0,3 1 1,-12 3-1,-13 1 0,-12 4 1,0 4-1,0 0 1,0 4-1,-8 4 0,-17 4 1,13-4-1,24 0 0,25 0 0,25-4 1,17 0-1,8 0 0,8 0 1,4 0 0,5 0-1,4 0-1,3 0 2,5 0 0,0 0-2,4 0 2,0 0 0,0 0 0,103 29-1,5-8 0,24 0 0,13-1 2,17 5-3,20 4 1</inkml:trace>
    </iact:actionData>
  </iact:action>
  <iact:action type="add" startTime="218913">
    <iact:property name="dataType"/>
    <iact:actionData xml:id="d135">
      <inkml:trace xmlns:inkml="http://www.w3.org/2003/InkML" xml:id="stk100" contextRef="#ctx0" brushRef="#br0">16307 1581 0,'0'0'2,"0"0"2,0 0 5,0 0-1,0 0 2,75 8-1,-13-16 1,21 0-1,12-17 0,-4 0 1,-8 0 0,-5 1-1,-7-1 0,7 0 1,-3-8-1,-13 8 0,-13 8 0,-15 1 1,-10-1 1,-7 9-2,-5 0 0,-3 8 0,-5-9 1,0 9-1</inkml:trace>
    </iact:actionData>
  </iact:action>
  <iact:action type="add" startTime="219185">
    <iact:property name="dataType"/>
    <iact:actionData xml:id="d136">
      <inkml:trace xmlns:inkml="http://www.w3.org/2003/InkML" xml:id="stk101" contextRef="#ctx0" brushRef="#br0">17098 1200 0,'0'0'1,"0"0"2,0 0 6,0 0 1,0 0-1,-50-41 1,38 33-1,-1-1 0,5 9 1,0 9-1,-5-1 1,1 25-1,-5 17 1,1 16-1,-1 8 1,5 1-1,4 8 0,-1 24 2,1 18-2,-9 24 0,-3-9 0,3-48 1,5-26-1,3-33 0,5-8 1,0-9-1,0-7 0,4-9 0,0-25 1,4-42-1,4-57 0,5-16 1,-1-10 0,1 1-1,3 25 0,-3 25 1,-5 33-1,-4 24 0,0 9 1,-4 17-1,0 16 0,0 0 0,-29 24 1,-20 26 0,-30 16 0,-4 9-1,13-17 0,12-9 0,13-7 2,7-9-2,9 0 1,9-8 0,3-9-2,5 1 3,3-9-4,5-8 2,0 0 2,4 0-3,0-16 2,0 16 0,29-50-2,12 0 2,22 1-1,15 7 0,9 1 1,-8 24-1,-26 9 1,-3 8-1,0 8 0,-5 9 1,-3-9-1,-9 9 1,-8-9-1,-9 0 0,-8-8 0,-8 0 1</inkml:trace>
    </iact:actionData>
  </iact:action>
  <iact:action type="add" startTime="219976">
    <iact:property name="dataType"/>
    <iact:actionData xml:id="d137">
      <inkml:trace xmlns:inkml="http://www.w3.org/2003/InkML" xml:id="stk102" contextRef="#ctx0" brushRef="#br0">16754 1151 0,'0'0'8,"0"0"2,-29 66-1,13 8 1,3 26-1,9 24 0,4 25 2,4 8-1,1 9-1,-1-34 1,12-41-1,1-24 0,-1-26 1,1-8 1,-5-16-3</inkml:trace>
    </iact:actionData>
  </iact:action>
  <iact:action type="add" startTime="220258">
    <iact:property name="dataType"/>
    <iact:actionData xml:id="d138">
      <inkml:trace xmlns:inkml="http://www.w3.org/2003/InkML" xml:id="stk103" contextRef="#ctx0" brushRef="#br0">16878 1407 0,'0'0'6,"0"58"3,0 8 1,5 50-1,3 33 1,0 9 0,0-42-1,1-33 0,-5-26 1,4-23-1,0-1 0</inkml:trace>
    </iact:actionData>
  </iact:action>
  <iact:action type="add" startTime="220453">
    <iact:property name="dataType"/>
    <iact:actionData xml:id="d139">
      <inkml:trace xmlns:inkml="http://www.w3.org/2003/InkML" xml:id="stk104" contextRef="#ctx0" brushRef="#br0">16845 1374 0,'0'0'8,"0"0"0,-66 58 2,-8 8 0,-22 34-1,14-9 1,16-8 2,24-34-3,13-16 1,13-24-1,7-9-1</inkml:trace>
    </iact:actionData>
  </iact:action>
  <iact:action type="add" startTime="220650">
    <iact:property name="dataType"/>
    <iact:actionData xml:id="d140">
      <inkml:trace xmlns:inkml="http://www.w3.org/2003/InkML" xml:id="stk105" contextRef="#ctx0" brushRef="#br0">17358 1300 0,'0'0'7,"0"0"1,38 58 2,11 16 0,17 9-1</inkml:trace>
    </iact:actionData>
  </iact:action>
  <iact:action type="add" startTime="220977">
    <iact:property name="dataType"/>
    <iact:actionData xml:id="d141">
      <inkml:trace xmlns:inkml="http://www.w3.org/2003/InkML" xml:id="stk106" contextRef="#ctx0" brushRef="#br0">16816 1482 0,'0'0'6,"0"0"5,0 41-4,0 50 3,0 67-1,0 32 1,4-16-1,9-42 0,-1-49 1,-3-16-1,-1-10 0,-4-15 1,4-9-1,1-8 1,-1-17-1</inkml:trace>
    </iact:actionData>
  </iact:action>
  <iact:action type="add" startTime="221229">
    <iact:property name="dataType"/>
    <iact:actionData xml:id="d142">
      <inkml:trace xmlns:inkml="http://www.w3.org/2003/InkML" xml:id="stk107" contextRef="#ctx0" brushRef="#br0">17011 1109 0,'0'0'6,"0"0"3,-17 66 1,-12 50-2,-45 108 2,-34 24 0,1-41-1,7-49 0,30-67 0</inkml:trace>
    </iact:actionData>
  </iact:action>
  <iact:action type="add" startTime="234615">
    <iact:property name="dataType"/>
    <iact:actionData xml:id="d143">
      <inkml:trace xmlns:inkml="http://www.w3.org/2003/InkML" xml:id="stk108" contextRef="#ctx0" brushRef="#br0">19038 6090 0,'0'0'2,"0"0"0,0 0 7,-45 4 1,-9 4-1,-25 5 1,-8-1-1,9-8 0,7-4 1,-7 0 0,-22-4 2,-28 0-4,-17 0 2,1 0-1,3-4 1,-16-5 1,-1-8-3,5-8 2,29-8 0,37 0-1,29-5 1,17-7-2,12-17 3,13-26-4,11-15 5,14-17-5,40-42 2,30-16 2,24 20-5,5 26 3,-25 45 0,-21 29 1,4 16-1,13 17 0,24 8 1,21 17-1,25 12 0,21 17 1,12 13-1,0 15 1,-21 9-1,-24 9 0,-30 8 1,-7 7-1,-1 1 0,-8-8 1,-17-13-1,-45-4 0,-29-8 1,-24 17-1,-43 32 0,-36 17 1,-38-4-1,-12-16 0,4-26 1</inkml:trace>
    </iact:actionData>
  </iact:action>
  <iact:action type="add" startTime="237009">
    <iact:property name="dataType"/>
    <iact:actionData xml:id="d144">
      <inkml:trace xmlns:inkml="http://www.w3.org/2003/InkML" xml:id="stk109" contextRef="#ctx0" brushRef="#br0">14913 8102 0,'0'0'7,"0"0"4,0 0-2,0 0-1,0 0 2,0 0-1,0 0 0,0 0 1,0 0-1,50 0 1,-21 0-1,16 0 0,17-4 1,21-4-1,8-1 0,8-3 2,1 4 0,7 4-2,9 4 1,12-5-1,-16-3 1,0-4 0,-13 3-1,-8 9-1,0 5 2,4 7-1,0 0 0,-12-3 2,-17-1-3,-16-8 3,-9-8-3</inkml:trace>
    </iact:actionData>
  </iact:action>
  <iact:action type="add" startTime="237421">
    <iact:property name="dataType"/>
    <iact:actionData xml:id="d145">
      <inkml:trace xmlns:inkml="http://www.w3.org/2003/InkML" xml:id="stk110" contextRef="#ctx0" brushRef="#br0">16117 7647 0,'0'0'7,"0"0"1,0 0 2,0 0 0,0 0-1,25 45 0,8-16 1,13 8-1,16 9 0,12 0 1,21 3-1,5-3 1,-14-13 3,-11-4-4,-17-8 1,-17-9 0,-16 0-4,-8 1 3,-13 3 0,-25 34 2,-58 66-3,-86 83 4,-34 12-3</inkml:trace>
    </iact:actionData>
  </iact:action>
  <iact:action type="add" startTime="240787">
    <iact:property name="dataType"/>
    <iact:actionData xml:id="d146">
      <inkml:trace xmlns:inkml="http://www.w3.org/2003/InkML" xml:id="stk111" contextRef="#ctx0" brushRef="#br0">16808 1722 0,'0'0'3,"0"0"-2,0 0 8,0 0 1,0 0 0,0 0-1</inkml:trace>
    </iact:actionData>
  </iact:action>
  <iact:action type="add" startTime="241950">
    <iact:property name="dataType"/>
    <iact:actionData xml:id="d147">
      <inkml:trace xmlns:inkml="http://www.w3.org/2003/InkML" xml:id="stk112" contextRef="#ctx0" brushRef="#br0">19104 6500 0,'0'0'7,"0"0"2,0 0 1,0 0-1,0 0 1,0 0-1,0 0 0,0 0 1,0 0-1,-4 70 1,0-4-1,4 38 0,0 20 0,-4 5 2,4-22-2,0-28 0,0-21 1,0-17-1,0-8 0,0-8 1,0-4-2,0-5 2,0-3 0,0-13-2,0 0 2,0 0-1,0 0 1,-50-116-1,21 70 1,4 13-1,1 8 0,7 9 1,9 8-1,-5 3 1,9 5-2,0 5 2,4 3-1,0 4 0,0-12 1,25 71-1,0-26 1,0 1-1,4-1 0,0-3 1,-1-9-1,1-8 1,0-13-2,0-8 2,13-16 0,49-59-1,83-127 0</inkml:trace>
    </iact:actionData>
  </iact:action>
  <iact:action type="add" startTime="245393">
    <iact:property name="dataType"/>
    <iact:actionData xml:id="d148">
      <inkml:trace xmlns:inkml="http://www.w3.org/2003/InkML" xml:id="stk113" contextRef="#ctx0" brushRef="#br0">21256 5920 0,'0'0'2,"0"0"0,0 0 8,0 0-1,41 4 0,21 5 0,29-1 1,29 0-1,33-4 2,38-4-1,53 4 0,41 9-1,59-1 1,28 5-1,17-1 1,8 9 0,-41-8-1,-13-1 1,-24-7-1</inkml:trace>
    </iact:actionData>
  </iact:action>
  <iact:action type="add" startTime="260996">
    <iact:property name="dataType"/>
    <iact:actionData xml:id="d149">
      <inkml:trace xmlns:inkml="http://www.w3.org/2003/InkML" xml:id="stk114" contextRef="#ctx0" brushRef="#br0">19874 16358 0,'0'0'2,"0"0"2,0 0 4,0 0 1,0 0 0,0 0 1,45 37-1,-16-29 0,13 5 1,16 3-1,12 1 1,9 4-1,-1-5 0,5-8 2,12-3-3,17 3 2,20 4-1,1 1 0,-5-9 1,-12 0-1,4 0 1,12 9-1,0 3 0,1-3 1,-9-9-1,4-8 1,13-1-1,-9 5 1,-3 5-1,-5-10 1,-13-3-1,5 0 0,4 4 0,4 8 1,5 4-1,-9-4 1,0-4-1,4 0 0,12 13 1,1 3-1,3 1 0,1-5 1,4 1-1,4 3 0,-8 9 1,-17-4-1,-13-5 2,-3-7-3,4-1 2,3 8-1,5-3 0,-8-13 0,0-37 0,4-75 1</inkml:trace>
    </iact:actionData>
  </iact:action>
  <iact:action type="add" startTime="261899">
    <iact:property name="dataType"/>
    <iact:actionData xml:id="d150">
      <inkml:trace xmlns:inkml="http://www.w3.org/2003/InkML" xml:id="stk115" contextRef="#ctx0" brushRef="#br0">19638 17650 0,'0'0'6,"0"0"4,0 0-1,0 0 1,70 29 0,-12-17-2,25-8 2,4-4-1,8 0 1,13 0 0,12 0 2,16 0-4,17-4 2,-4-4-1,8-1 0,9 1 1,8 0-1,-9-5 0,-20 1 1,4-4 0,8-1-1,9-4 0,-5 1 0,-8-5 1,8 0 0,9 0 0,4 4-1,-5 1 0,-11-1 1,-1 0-1,-4 5 0,-4 3 1,0 1-2,4-1 4,4 1-6,5 4 6,-9 4-5,-4-1 3,-17 1-1,0 0 0,1 4 1,-1 8-1,-4-3 2,1-10-3,7 1 1,5 4-1,20 9 1,-16-5 0,-13-25 0</inkml:trace>
    </iact:actionData>
  </iact:action>
  <iact:action type="add" startTime="268995">
    <iact:property name="dataType"/>
    <iact:actionData xml:id="d151">
      <inkml:trace xmlns:inkml="http://www.w3.org/2003/InkML" xml:id="stk116" contextRef="#ctx0" brushRef="#br0">22021 8384 0,'0'0'2</inkml:trace>
    </iact:actionData>
  </iact:action>
  <iact:action type="add" startTime="269049">
    <iact:property name="dataType"/>
    <iact:actionData xml:id="d152">
      <inkml:trace xmlns:inkml="http://www.w3.org/2003/InkML" xml:id="stk117" contextRef="#ctx0" brushRef="#br0">21318 8769 0,'0'0'0,"0"0"8,-79 0 0,-28-17 1,-42-24 0,20-25 1,43-9-1,28 0 1,20 5-1,14 0 1,7-9-1,13-12 0,20-25 1,30-25-1,37-16 0,24 0 2,5 20-2,0 17 1,8 12-1,0 17 0,4 17 0,-8 12 1,-13 24-1,-12 18 1,-4 15-1,4 10 2,8 11-3,9 13 1,-1 12 0,-7 13 1,-18 8-1,-11 5 0,-17 7 0,-13 1 1,-12-1 0,-13-8-1,-16-8 1,-20 13-2,-42 24 3,-50 29-1,-37 9-2,8-17 0,13-17 2,12-16 0,17-17-1,8-12 1,16-25-1,22-29 0,-1-29 2</inkml:trace>
    </iact:actionData>
  </iact:action>
  <iact:action type="add" startTime="278270">
    <iact:property name="dataType"/>
    <iact:actionData xml:id="d153">
      <inkml:trace xmlns:inkml="http://www.w3.org/2003/InkML" xml:id="stk118" contextRef="#ctx0" brushRef="#br0">17983 9539 0,'0'0'2,"0"0"0,0 0 7,0 0 1,66-4 0,-28 0-1,7-1 0,-4 1 0,1-4 1,-1 0-1,1-1 1,3 1-1,-4 4 0,13 0 2,8 4-2,4 0 0,5-4 0,7 0 0,-7-5 1,-5 1-1,-8 0 1,-13-1 0,-3 1-1,-5 0 0,0 0 1,0-1-1,5 5 1,-1 0-1,9 0 0,8-4 1,8-1-1,4 1 1,5 0-2,-5 4 4,-4-1-5,5 1 4,3-4-3,17-4 3,13-1-3,3 1 2,-8 4 0,-20 3-2,-17 1 2,-12 0-1,-13 4 1,-8 0-2,-8 0 1,-5 0 1,-3 0 0,-1 0-2,-4 0 4,1 0-4,-5 0 1,0 0 0,0-4 1,-4 0-1,0 0 2,0 4-4,0 0 2,0 0 1,-103-46 0,32 38-1,-12 4 0,1 0 1,7-1-1,9-3 2,8 0-4,-4 0 4,-12-1-2,-13 5 0,-13 4 0,-11-8 1,7-5-1,1-3 0,-1-1 0,-3 5 1,-5 8 0,0 4-1,5 0 0,12-4 1,20 0-1,9-1 0,8 1 1,4 0-1,5 4 0,3 0 0,1 4 1,3 0-1,9 1 1,8-1-1,5 0 0,3-4 0,9 0 1,4 0-1,0 0 0,4 4 1,0-4-1,0 0 0,62 33 2,16-4-3,42 8 2,29-4-1,8 1 0,-8-10 1,-12-3-1,-9 0 0,-8-5 1,-4-3-1,-17-1 2,-20-4-3,-21-3 2,-17-5 0,-4-9-2,-8-24 1</inkml:trace>
    </iact:actionData>
  </iact:action>
  <iact:action type="add" startTime="280461">
    <iact:property name="dataType"/>
    <iact:actionData xml:id="d154">
      <inkml:trace xmlns:inkml="http://www.w3.org/2003/InkML" xml:id="stk119" contextRef="#ctx0" brushRef="#br0">18008 8653 0,'0'0'7,"0"0"3,0 0 0,0 0-3,0 0 4,0 0-2,0 0 0,0 0 1,-41 16-1,32-12 0,-3 1 1,-1-1-1,1 0 0,0 0 1,-1 0-1,5 0 1,-9 0-2,5 1 3,0-1-3,-1 0 2,1 0-1,-1 0 0,1 4 1,-1 1-1,1-1 1,0 0-1,-1 1 0,1 3 1,-5 0-1,1 1 0,-1-1 1,1-3-1,-5-1 1,0 0-1,1 0 1,-1 1-1,0-1 0,1 0 1,-5 0-1,0-3 1,0-1-1,0 0 0,0 0 0,1-4 1,-1 0-1,0 4 1,8-4-1,-7 0 0,7 0 0,0 0 1,5 0-1,-9 4 1,5 0-1,-1 1 0,1-1 1,-1 0-1,5 0 0,-1 0 0,1 0 1,0 0-1,-1 1 0,1-5 1,3 4-1,1 0 0,0 0 1,0 0-1,-1-4 0,1 0 1,0 0-1,0 4 1,-1-4-1,1 4 0,0-4 1,-1 0-1,1 0 0,0 0 1,0 0-1,-1 0 0,-3 0 1,-5 0-1,-3 5 1,-1-1-1,0 0 0,-12 0 1,4 0-1,-4 0 1,0 0-1,0 1 0,-4-5 1,4 0-1,-1 0 0,6 0 1,-1-5-1,0 1 0,0 0 1,0-4-1,4 0 0,4-1 1,-8 1-1,4 0 1,1 4-1,-1-1 0,0-3 1,-4 0-1,-8-5 0,-5 1 1,-3-5-1,-5-3 0,1-1 1,-1 0-1,4-3 1,5-1-1,4 4 0,4 0 1,4-4-1,0 1 0,4-1 0,4 0 1,5 0-1,-1-4 0,1 0 1,-1-8-1,5-5 0,-9-3 1,0-5-1,1 5 1,-5-5-1,-4-4 0,-13-12 1,-7-4-1,-5-5 1,0 1-1,0-1 0,1 5 0,-1-5 1,4 5-1,-4-1 0,13 9 1,8 4-1,4 0 0,4-4 1,4-4-1,5-9 0,-1-7 1,-3-5-1,3 4 0,1 0 1,-1 0-1,9-4 0,-5-8 1,9-8-1,8-9 0,9-12 0,-1-13 1,21-4-1,13-8 2,8 4-2,-1 17 0,1 24 1,-8 22 0,-1 15-2,-3 9 3,-5 13-2,-8 12 1,-9 8-2,-3 8 1,-5 5 1,1 4-1</inkml:trace>
    </iact:actionData>
  </iact:action>
  <iact:action type="add" startTime="282228">
    <iact:property name="dataType"/>
    <iact:actionData xml:id="d155">
      <inkml:trace xmlns:inkml="http://www.w3.org/2003/InkML" xml:id="stk120" contextRef="#ctx0" brushRef="#br0">14830 5013 0,'0'0'7,"0"0"1,108 46 2,8-21 0,12-4-1,-12-13 2,-25-4-1,-21 0 0,-12 0-1,-4 5 0,-4-1 1,-1 0-1,-3 0 0,-5-3 2,-8-1-2,-8 0 0,-8 0 0,-5 0-2,-4 0 2,1-4 0,-5 0 1,0 4-1,-4 1 0,-4 3 1,-13 21-1,-28 54 0,-34 70 1,-20 41-1,-9 30 1,13-9-1,25-24 1,28-22-1</inkml:trace>
    </iact:actionData>
  </iact:action>
  <iact:action type="add" startTime="289573">
    <iact:property name="dataType"/>
    <iact:actionData xml:id="d156">
      <inkml:trace xmlns:inkml="http://www.w3.org/2003/InkML" xml:id="stk121" contextRef="#ctx0" brushRef="#br0">21367 5962 0,'0'0'1,"0"0"4,0 0 3,0 0 2,46 0-1,-17-5 1,12 1 0,9 0-1,0-4 1,3 0-1,-3-1 0,-4-3 1,-1-1-1,-4 1 2,1 4-3,-1 0 2,1 3-1,3 1 1,5 4 0,-1 0-1,5 0 0,4 0 0,0-4 0,4 0 1,-4 0-1,-4-4 2,-9 3-3,-3-3 2,-5 4-1,-4 0 0,0 0 0,0 0 1,-4 4-1,4 0 1,4 4 0,5 0-2,3 0 1,5 0 2,0 0-2,8 0 0,-9 1 0,5-1 1,0-4-1,0 0-1,-9-4 2,5 4-1,-1 0 1,5 4 0,8 0-1,13 4 0,7 0 2,5-3-3,-4-5 1,-13 0 2,-8 0-3,-12 0 1,-9 0 1,-7 0-1,-10 4 0,-3 0 2,0 4-3</inkml:trace>
    </iact:actionData>
  </iact:action>
  <iact:action type="add" startTime="291355">
    <iact:property name="dataType"/>
    <iact:actionData xml:id="d157">
      <inkml:trace xmlns:inkml="http://www.w3.org/2003/InkML" xml:id="stk122" contextRef="#ctx0" brushRef="#br0">22249 6007 0,'0'0'6,"0"0"4,0 0 0,0 0-2,0 0 1,0 0 1,0 0-1,0 0 1,0 0-1,0 0 0,0 0 1,0 0-1,0 0 1,-75 83-1,21 0 1,-12 24-1,4 5 1,4-4-1,0-9 0,-4-8 1,-4-4-1,-8-4 0,-1-13 1,17-16-1,17-16 0,8-14 0,12-11 1,9-5-1</inkml:trace>
    </iact:actionData>
  </iact:action>
  <iact:action type="add" startTime="292287">
    <iact:property name="dataType"/>
    <iact:actionData xml:id="d158">
      <inkml:trace xmlns:inkml="http://www.w3.org/2003/InkML" xml:id="stk123" contextRef="#ctx0" brushRef="#br0">20528 6806 0,'0'0'6,"0"0"5,4 62-2,12 54 0,-7 79 0,-1 20 3,-4-33-3,-4-49 1,0-50-1,0-34 1,0-16-1,0-12 0,0-17 2,0-4-6</inkml:trace>
    </iact:actionData>
  </iact:action>
  <iact:action type="add" startTime="292511">
    <iact:property name="dataType"/>
    <iact:actionData xml:id="d159">
      <inkml:trace xmlns:inkml="http://www.w3.org/2003/InkML" xml:id="stk124" contextRef="#ctx0" brushRef="#br0">20619 6198 0,'0'0'7,"0"0"2,0 0 1,33 91-1,33 8 1,41 17-1,18-17 1,-18-28-1</inkml:trace>
    </iact:actionData>
  </iact:action>
  <iact:action type="add" startTime="292670">
    <iact:property name="dataType"/>
    <iact:actionData xml:id="d160">
      <inkml:trace xmlns:inkml="http://www.w3.org/2003/InkML" xml:id="stk125" contextRef="#ctx0" brushRef="#br0">21715 7477 0,'0'0'7,"0"0"2,0 0 1,0 0-1,-41-29 1,-5 0-1,-16-12 1,0 7-1,4 22 0,4 24 1,-20 38-1,-13 45 2,17 30-2,36-14 0,34-28 0,21-25 1,8-25-1,4-20 0,13-17 1,28-30 3,26-44-6,28-80 5,-17-49-4,-28-20 2,-17-9 0,-24 49-2,-13 42 1,-17 42 1,1 37 0,-13 24-2,0 17 1,0 21 0,0 4 0,-25 87-1,0 104 1,4 70 1,13 8-1,20-62 0,5-46 1,4-37-1,8-28 0,-9-34 0,5-25 1</inkml:trace>
    </iact:actionData>
  </iact:action>
  <iact:action type="add" startTime="293196">
    <iact:property name="dataType"/>
    <iact:actionData xml:id="d161">
      <inkml:trace xmlns:inkml="http://www.w3.org/2003/InkML" xml:id="stk126" contextRef="#ctx0" brushRef="#br0">22787 6376 0,'0'0'5,"-21"128"7,0 71-4,0 86 0,5 13 1,4-62 1,3-66-1,5-58 1,-4-46-1,8-28 0</inkml:trace>
    </iact:actionData>
  </iact:action>
  <iact:action type="add" startTime="293418">
    <iact:property name="dataType"/>
    <iact:actionData xml:id="d162">
      <inkml:trace xmlns:inkml="http://www.w3.org/2003/InkML" xml:id="stk127" contextRef="#ctx0" brushRef="#br0">23068 7655 0,'-25'41'7,"4"21"2,1 25 0,7-4 1,5-25-1,-4-25 1</inkml:trace>
    </iact:actionData>
  </iact:action>
  <iact:action type="add" startTime="293567">
    <iact:property name="dataType"/>
    <iact:actionData xml:id="d163">
      <inkml:trace xmlns:inkml="http://www.w3.org/2003/InkML" xml:id="stk128" contextRef="#ctx0" brushRef="#br0">23407 6852 0,'0'0'7,"4"49"2,5 26 1</inkml:trace>
    </iact:actionData>
  </iact:action>
  <iact:action type="add" startTime="293717">
    <iact:property name="dataType"/>
    <iact:actionData xml:id="d164">
      <inkml:trace xmlns:inkml="http://www.w3.org/2003/InkML" xml:id="stk129" contextRef="#ctx0" brushRef="#br0">24024 7485 0,'0'0'7,"0"0"2,0 0 0,0 0 1,-96 37-1,5 1 1,5 3-1,23-4 0,26-3 1,17-5-1,15 4 1,18 16-1,32 34 0,34 25 1,4-1-1,-21-20 0,-33-25 4,-21-12-5,-12-8 3,-21-9-3,-20-13 1,-5-20 1,-16-24-1</inkml:trace>
    </iact:actionData>
  </iact:action>
  <iact:action type="add" startTime="294023">
    <iact:property name="dataType"/>
    <iact:actionData xml:id="d165">
      <inkml:trace xmlns:inkml="http://www.w3.org/2003/InkML" xml:id="stk130" contextRef="#ctx0" brushRef="#br0">24690 6450 0,'0'0'8,"-13"75"2,-32 107-1,-30 174 1,5 54 1,37-100-2,29-90 1,16-79 1,9-46-1,8-29-1,12-29 1,5-24-1,3-26-1</inkml:trace>
    </iact:actionData>
  </iact:action>
  <iact:action type="add" startTime="294249">
    <iact:property name="dataType"/>
    <iact:actionData xml:id="d166">
      <inkml:trace xmlns:inkml="http://www.w3.org/2003/InkML" xml:id="stk131" contextRef="#ctx0" brushRef="#br0">24127 7411 0,'0'0'6,"0"0"4,0 0-1,0 0 1,103 41-1,63 5 1,57-13 0,22-25-1</inkml:trace>
    </iact:actionData>
  </iact:action>
  <iact:action type="add" startTime="310658">
    <iact:property name="dataType"/>
    <iact:actionData xml:id="d167">
      <inkml:trace xmlns:inkml="http://www.w3.org/2003/InkML" xml:id="stk132" contextRef="#ctx0" brushRef="#br0">5575 7427 0,'0'0'7,"0"0"2,0 0 0,0 0 1,0 0-1,0 0 1,0 0-1,0 0 1,0 0-1,0 0 0,0 0 0,0 0 1,0 0-1,0 0 1,0 0-1,46-37 0,-9 37 0,13 0 1,7 4-1,6 0 1,-6 0-1,-7-4 1,-4 0-1,-1-4 2,1 0 3,-1 0-9,5 0 3,4 0 2,8 4-1,16 4 0,9 0 0,0 0 1,-8 0 0,-17 0-2,-13-4 2,-7 0-1,-5 0 2,0 0-3,0 0 2,5 0 0,7 0-1,5 5 0,17-1 0,3 4 0,-4-4 1,-8 0-1,-8-4 1,-4 0-1,-9-4 1,1 0-2,-5 0 2,4 0 0,-4 0-1,1 4 0,3 4 0,0 0 2,1 0-3,3 0 2,5 0-1,0 0 0,-5 5 1,-3-5-1,-5 0 1,-4 0-1,-4 0 0,-4-4 1,-1 0-1,1 0 2,0 0-2,4 0-2,4 0 3,4 0 2,5 0-5,3 4 3,9 1-1,0-1 0,4 4 1,-4-4-1,-1 0 0,-3 0 2,-4-4-3,-5 0 1,-4 0 1,-4 0-1,4-4 0,1 0 1,-1 4-1,0 0 0,0 0 1,5 0 0,3 0-1</inkml:trace>
    </iact:actionData>
  </iact:action>
  <iact:action type="add" startTime="317345">
    <iact:property name="dataType"/>
    <iact:actionData xml:id="d168">
      <inkml:trace xmlns:inkml="http://www.w3.org/2003/InkML" xml:id="stk133" contextRef="#ctx0" brushRef="#br0">9158 7266 0,'0'0'2,"0"0"1,0 0 6,0 0 0,0 0 0,0 0 1,0 0-1,0 0 0,0 0 1,0 0-1,0 0 0,0 0 1,0 0-1,0 0 1,0 0-1,-45 16 0,24-7 1,-12-1-1,-13 0 0,-7 0 1,-5-3-1,0-1 0,4 0 1,4-4-1,9 0 2,8-4-1,4 0 0,4-1-1,4 1 0,9 0 0,-9 0-1,5-4 1,3-1 0,1-3 1,-1 0-1,1-5 1,4-4-1,-1-3 0,1-5 1,0-5-1,0 1 0,-1 0 1,1 4-1,0 0 0,0 4 0,-1 5 1,5-1-1,-8 0 1,3 5-1,5-1 1,-4 1-2,0-5 3,-1 0-2,1 0 1,0-3-1,4-5 0,-9-9 1,5-3 3,0-9-7,4 1 2,4-5 2,4 0-1,0 4 1,0 1-1,4 3 2,5 5-4,-9 3 3,4 1 0,0 4-1,5 8 0,-1 0 0,1 5 2,-1 3-4,1 1 3,3 3-1,9 1 1,8 3 0,13 1-1,7 4 0,5 4 1,0 0-1,0 0 0,-8 4 1,-5 0 0,-12 0-2,0 1 2,1 3-1,-1 4 0,0 1 0,-4 3 1,0 1 0,-5-1-1,-3 1 1,-4-1-2,-5 1 1,5 4 1,-9-1 0,0 1 1,0 4-2,1 4-1,-1 0 1,0 4 0,-4 4 1,1 1 0,-1-1-2,-4 0 2,0 0 2,0-4-5,0 1 3,0-1-1,-4 0 0,-1 0 0,1 0 0,-4-4 2,0 0-3,-1 0 2,1 4-1,-4 4 1,-1 9 0,1 4-2,-5-1 1,-3 1 1,-13 4-1,-13 0 1,-16 4-1,-17-5 1,-3-11 0,3-9-2,9-8 1</inkml:trace>
    </iact:actionData>
  </iact:action>
  <iact:action type="add" startTime="325913">
    <iact:property name="dataType"/>
    <iact:actionData xml:id="d169">
      <inkml:trace xmlns:inkml="http://www.w3.org/2003/InkML" xml:id="stk134" contextRef="#ctx0" brushRef="#br0">6746 7253 0,'0'0'2,"0"0"1,0 0 5,0 0 2,0 0-1,41 0 1,-28-4-1,3 0 1,1 0-1,-1 0 1,1 4-1,4 0 0,-1 0 1,9 0-1,4 0 0,5 0 1,3 0-1,13 0 0,4-4 1,8 4 0,4-4-1,1-1 0,-5 1 1,-12 0-1,-5 4 0,-3 0 1,-5 0-1</inkml:trace>
    </iact:actionData>
  </iact:action>
  <iact:action type="add" startTime="342069">
    <iact:property name="dataType"/>
    <iact:actionData xml:id="d170">
      <inkml:trace xmlns:inkml="http://www.w3.org/2003/InkML" xml:id="stk135" contextRef="#ctx0" brushRef="#br0">8289 7278 0,'0'0'1,"0"0"3,0 0 4,0 0 1,0 0 1,0 0-1,0 0 1,0 0 0,0 0-1,0 0 0,0 0 0,0 0 1,0 0-1,0 0 1,0 0-1,0 0 0,0 0 1,0 0-1,0 0 1,0 0-1,0 0 1,0 0-1,0 0 0,0 0 1,0 0-1,0 0 1,46 0-1,-26 4 0,5 0 0,4 1 1,0 3 0,4-4-2,0 0 2,1 4-1,7-3 1,-12-1-1,4 0 0,-4 0 1,0 0-1,-4 0 1,-9 0 1,1 1-3,-5-5 1,-4 0 1,5 0 0,-9 0-2,0 0 1,0 0 2,0 0-3,1 0 1,-1 0 1,0 0 0,0 0 0,0 0-2,0 0 1,-4 0 1,0 0-1,0 0 0,0 0 1,0 0-1,0 0 1,0 0 0,-111 0-2,69 0 2,5 0-1,4 0 0,4 0 1,4 0 0,9 0-2,3 0 2,5 0-1</inkml:trace>
    </iact:actionData>
  </iact:action>
  <iact:action type="remove" startTime="376103">
    <iact:property name="style" value="instant"/>
    <iact:actionData xml:id="d171" ref="#d122"/>
  </iact:action>
  <iact:action type="remove" startTime="376103">
    <iact:property name="style" value="instant"/>
    <iact:actionData xml:id="d172" ref="#d143"/>
  </iact:action>
  <iact:action type="remove" startTime="376162">
    <iact:property name="style" value="instant"/>
    <iact:actionData xml:id="d173" ref="#d154"/>
  </iact:action>
  <iact:action type="remove" startTime="376200">
    <iact:property name="style" value="instant"/>
    <iact:actionData xml:id="d174" ref="#d144"/>
  </iact:action>
  <iact:action type="remove" startTime="376289">
    <iact:property name="style" value="instant"/>
    <iact:actionData xml:id="d175" ref="#d134"/>
  </iact:action>
  <iact:action type="remove" startTime="376373">
    <iact:property name="style" value="instant"/>
    <iact:actionData xml:id="d176" ref="#d123"/>
  </iact:action>
  <iact:action type="remove" startTime="376446">
    <iact:property name="style" value="instant"/>
    <iact:actionData xml:id="d177" ref="#d130"/>
  </iact:action>
  <iact:action type="remove" startTime="376536">
    <iact:property name="style" value="instant"/>
    <iact:actionData xml:id="d178" ref="#d155"/>
  </iact:action>
  <iact:action type="remove" startTime="376692">
    <iact:property name="style" value="instant"/>
    <iact:actionData xml:id="d179" ref="#d100"/>
  </iact:action>
  <iact:action type="remove" startTime="376926">
    <iact:property name="style" value="instant"/>
    <iact:actionData xml:id="d180" ref="#d125"/>
    <iact:actionData xml:id="d181" ref="#d153"/>
  </iact:action>
  <iact:action type="remove" startTime="377402">
    <iact:property name="style" value="instant"/>
    <iact:actionData xml:id="d182" ref="#d145"/>
  </iact:action>
  <iact:action type="add" startTime="376059">
    <iact:property name="dataType" value="strokeEraser"/>
    <iact:actionData xml:id="d183">
      <inkml:trace xmlns:inkml="http://www.w3.org/2003/InkML" xml:id="stk136" contextRef="#ctx0" brushRef="#br1">29280 9957 0,'0'0'7,"-66"5"2,-33 7 1,-88 25-1,-77 46 39,-34 62-47,-21 62-1,9 79 0,-5 132 1,-40 157 6,81 84 41,72-51 35,86-140-82,75-149 2,32-104-3,46-45 1,63-13-1,78-16 1,82-50-1,63-66 1,37-79-1,66-103 0,-4-92 83,-49-69-83,-9-72 1,-58-40 69,-37-59-67,-17-61-2,-12-42-1,-87 128 82,-91 137-82,-82 103 3,-76 63-3,-28 16 0,-54 0 0,-20 17 2,-55 45-2,-40 66 1,-67 67-1,-58 74 0,-4 54 1,41 17-1,75 8 0,0 41 2,66 8 79,41 38-81,30 54 1,69 33-1,51 20 2,40-16-2,71-21 1,75-53-1,70-71 0,82-67 2,38-94-2,8-88 0,67-82 1,16-104-1,-96-57 3,-49-26-2,-70-8-1,-46-16 12,-41 0-6,-62-1 2,-58 22 2,-62-22-1,-38-7 0,-65 49 65,-38 62-72,-33 95-1,-33 87-1,-21 71 0,-37 78 1,29 67 1,66 58-2,62 78 13,67 99-11,61 80 6,38 36 2,53-4-1,55-86 1,36-100-1,30-70 0,53-54 0,38-38 1,53-45-1,58-62 1,-16-79-1,33-74 0,32-99 1,-44-80-1,-42-61 0,-58-38 63,-66 5-69,-50-9-2,-62-12-1,-54-9 1,-45-36-1,-95-22 2,-149 38-2,-87 132 14,-91 141-13,-30 91 8,22 63 1,-38 40-1,30 38 0,69 13 0,42 16 1,58 28-1,54 18 0,49 45 1,79 21 0,71 3-2,57 30 2,108 8-1,62-53 0,66-88 1,16-99-1,1-71 1,57-61-1,30-75 0,-21-42 1,-96-3-1,-82 12 0,-83 24 1,-53 30-1,-55 8 0,-61-37 1,-92-34-1,-107-3 1,-16 61-2,-5 83 2,13 59 0,-13 69-1,8 59 0,59 37 0,45 20 1,91-11-1,66-22 0,66 5 1,63 8-1,82-5 1,41-36-1,38-55 62,25-57-67,24-58-4,38-58 1,-54-46-1,-71-33 0,-94 8 2,-71-3-2,-66-9 15,-71-42-13,-90-28 6,-125-50 1,-70-17 0</inkml:trace>
    </iact:actionData>
  </iact:action>
  <iact:action type="remove" startTime="378244">
    <iact:property name="style" value="instant"/>
    <iact:actionData xml:id="d184" ref="#d147"/>
  </iact:action>
  <iact:action type="remove" startTime="378394">
    <iact:property name="style" value="instant"/>
    <iact:actionData xml:id="d185" ref="#d158"/>
  </iact:action>
  <iact:action type="remove" startTime="378478">
    <iact:property name="style" value="instant"/>
    <iact:actionData xml:id="d186" ref="#d159"/>
  </iact:action>
  <iact:action type="remove" startTime="378577">
    <iact:property name="style" value="instant"/>
    <iact:actionData xml:id="d187" ref="#d148"/>
  </iact:action>
  <iact:action type="remove" startTime="378692">
    <iact:property name="style" value="instant"/>
    <iact:actionData xml:id="d188" ref="#d156"/>
  </iact:action>
  <iact:action type="remove" startTime="378748">
    <iact:property name="style" value="instant"/>
    <iact:actionData xml:id="d189" ref="#d92"/>
  </iact:action>
  <iact:action type="remove" startTime="378749">
    <iact:property name="style" value="instant"/>
    <iact:actionData xml:id="d190" ref="#d93"/>
  </iact:action>
  <iact:action type="remove" startTime="378797">
    <iact:property name="style" value="instant"/>
    <iact:actionData xml:id="d191" ref="#d94"/>
  </iact:action>
  <iact:action type="add" startTime="377554">
    <iact:property name="dataType" value="strokeEraser"/>
    <iact:actionData xml:id="d192">
      <inkml:trace xmlns:inkml="http://www.w3.org/2003/InkML" xml:id="stk137" contextRef="#ctx0" brushRef="#br1">27315 10802 0,'-62'0'7,"-38"0"2,-57 4 1,0 9 0,41 11-1,38 18 0,40 20 0,51 33 2,61 96-2,104 136 0,137 124 1,61-16-1,-24-83 1,28-63-1,-73-94 0,-88-46 1,-41-37-1,-58-42 0,-46-28 0,-32-17 1,-22-17-2,-12-21 3,-28-45-2,-88-165 1,-115-262-2,-108-36 2,16 127 0,-3 138-1,-17 107 0,16 45 0,67 30 1,45 20-1,50 21 1,53 16 0,30 9-2,24 4 1,21 8 1,17 21-1,24 41 1,87 162-1,150 256 0,131 137 1,42-33-1,-74-145 0,-54-128 1,-54-92-1,-46-74 1,-28-33-2,-5-16 2,-12-26-1,4-37 1,-8-41-1,41-54 0,108-132 1,16-150-1,21-86 0,12-71 1,-119 91 0,-34 63-1,-33 45 0,-28 70 0,-14 33 1,-11 26-1,-30 24 0,-32 20 1,-30 22-1,-28 20 0,-47 4 0,-52 13 1,-47 37-1,-36 54 1,-42 83-1,-4 95 1,53 33 84,71-21-91,50-54-3,41-41 0,29-20 1,21 3-1,28 17 0,55 17 0,36-21 4,14-46-4,-10-49 0,-3-42 16,8-41-13,12-45 7,9-47-1,16-65 0,-8-67 80,29-57-85,-9-18 95,-7 30-98,-26 41 75,-45 67-76,-33 53 1,-33 42 1,-21 28-2,-8 22 0,-13 20 0,-12 12 1,-12 13 0,-34 16-1,-78 59 0,-236 202 0,-157 269 0,4 125 1,137-104-1,152-149 1,50-99-1,88-120 0,44-63 0,30-37 0,32-16 0,47-13 1,69-41-1,174-104 0,212-190 1,69-136 0,-78-14 9,13-44 0,-17-22 53,-67-53-13,71-99-49,21-63 22</inkml:trace>
    </iact:actionData>
  </iact:action>
  <iact:action type="remove" startTime="378824">
    <iact:property name="style" value="instant"/>
    <iact:actionData xml:id="d193" ref="#d88"/>
  </iact:action>
  <iact:action type="remove" startTime="378925">
    <iact:property name="style" value="instant"/>
    <iact:actionData xml:id="d194" ref="#d152"/>
  </iact:action>
  <iact:action type="remove" startTime="378957">
    <iact:property name="style" value="instant"/>
    <iact:actionData xml:id="d195" ref="#d160"/>
  </iact:action>
  <iact:action type="remove" startTime="379075">
    <iact:property name="style" value="instant"/>
    <iact:actionData xml:id="d196" ref="#d89"/>
  </iact:action>
  <iact:action type="remove" startTime="379125">
    <iact:property name="style" value="instant"/>
    <iact:actionData xml:id="d197" ref="#d87"/>
  </iact:action>
  <iact:action type="remove" startTime="379201">
    <iact:property name="style" value="instant"/>
    <iact:actionData xml:id="d198" ref="#d138"/>
  </iact:action>
  <iact:action type="remove" startTime="379267">
    <iact:property name="style" value="instant"/>
    <iact:actionData xml:id="d199" ref="#d84"/>
    <iact:actionData xml:id="d200" ref="#d136"/>
    <iact:actionData xml:id="d201" ref="#d141"/>
  </iact:action>
  <iact:action type="remove" startTime="379268">
    <iact:property name="style" value="instant"/>
    <iact:actionData xml:id="d202" ref="#d81"/>
    <iact:actionData xml:id="d203" ref="#d137"/>
  </iact:action>
  <iact:action type="remove" startTime="379322">
    <iact:property name="style" value="instant"/>
    <iact:actionData xml:id="d204" ref="#d142"/>
  </iact:action>
  <iact:action type="remove" startTime="379392">
    <iact:property name="style" value="instant"/>
    <iact:actionData xml:id="d205" ref="#d80"/>
  </iact:action>
  <iact:action type="remove" startTime="379458">
    <iact:property name="style" value="instant"/>
    <iact:actionData xml:id="d206" ref="#d131"/>
  </iact:action>
  <iact:action type="remove" startTime="379562">
    <iact:property name="style" value="instant"/>
    <iact:actionData xml:id="d207" ref="#d85"/>
  </iact:action>
  <iact:action type="remove" startTime="379562">
    <iact:property name="style" value="instant"/>
    <iact:actionData xml:id="d208" ref="#d83"/>
  </iact:action>
  <iact:action type="remove" startTime="379621">
    <iact:property name="style" value="instant"/>
    <iact:actionData xml:id="d209" ref="#d86"/>
  </iact:action>
  <iact:action type="remove" startTime="379705">
    <iact:property name="style" value="instant"/>
    <iact:actionData xml:id="d210" ref="#d0"/>
  </iact:action>
  <iact:action type="remove" startTime="379816">
    <iact:property name="style" value="instant"/>
    <iact:actionData xml:id="d211" ref="#d82"/>
    <iact:actionData xml:id="d212" ref="#d139"/>
  </iact:action>
  <iact:action type="remove" startTime="379871">
    <iact:property name="style" value="instant"/>
    <iact:actionData xml:id="d213" ref="#d146"/>
  </iact:action>
  <iact:action type="remove" startTime="379937">
    <iact:property name="style" value="instant"/>
    <iact:actionData xml:id="d214" ref="#d140"/>
  </iact:action>
  <iact:action type="remove" startTime="380160">
    <iact:property name="style" value="instant"/>
    <iact:actionData xml:id="d215" ref="#d135"/>
  </iact:action>
  <iact:action type="add" startTime="378824">
    <iact:property name="dataType" value="strokeEraser"/>
    <iact:actionData xml:id="d216">
      <inkml:trace xmlns:inkml="http://www.w3.org/2003/InkML" xml:id="stk138" contextRef="#ctx0" brushRef="#br1">36347 6509 0,'-46'0'1,"-57"8"-1,-179 66 0,-218 133 0,-59 141 0,63 91 30,65 41-29,42 75-1,108-13 1,49 9 6,50 8 9,62-132-15,0-38 6,46-54 3,53-62-1,54 17 0,54 0 30,25-66 29,29-104-66,-5-91-1,26-75-1,61-107 1,13-104 0,-9-103 0,-36-54 0,-30-37 0,-41-17 0,-54 33-1,-33 46 11,-37 45-5,-58 5 3,-66-9 0,-71 8 48,-82 9-55,-38 50 62,-49 24-63,-70 9 2,7 32-3,-45 26 1,-16 49 2,62 50-3,-9 66 1,-12 17-1,33 49 2,-66 67-2,38 24 66,86 26-13,24-9 14,105-33-67,61-25 0,67-25 1,57-16 0,50-17 0,38-17-1,82-24 0,157-58 0,170-100 0,83-74 1,-62 0-1,-9-17 1,-95 17-1,-120 58 49,-74 33-49,-91 58 1,-46 25 0,-45 24-1,-34-8 0,-73-16 0,-125-25 1,-100 25-1,-32 25 1,4 41 0,0 33 60,28 16-58,47 9-3,65-8 0,71 0 0,53-9 2,55-8-2,40-16 17,26 8-16,57-1 3,92-7 6,111-17-1,112-50 58,25-16 11,-42-25-77,-99 8-1,-82 17 0,-88 25 4,-53 7-4,-30 10 0,-36-10 0,-67-24 1,-128 9-1,-178 49 1,-153 74 72,-12 51-72,99-1-1,124-25 1,70 0-1,62 17 1,59 9 1,82-18-2,66-16 0,62 17 1,104 8 1,87-8-1,53-59-1,26-49 14,44-41 54,34-59 0,-4-49-13,-67 0-55,-94 9 1,-84 32-1,-86 33 2,-54 26-2,-50 7 0,-53-7 2,-125 7-1,-119 17 0,-46 34-1,-21 40 3,75 26-3,32 41 0,59 25 0,74-9 1,63-33-1,65-32 0,38-9 1,45-9-1,54-7 16,45-26-14,92-49 7,78-58 0,17-58 1,-30-8-1,-73 16-1,-80 33 2,-61 42-1,-58 25 1,-38 16-1,-24 8 0,-34 17 1,-66 9 0,-107 57-2,-58 66 2,0 50 42,53-16-48,55-17-4,49-41 0,41-34 2,46-24-1,37-25 5,25-9 4,45-7-1,80-26 0,69-33 0,62-49 1,-3-25-1,-55 8 0,-57 17 1,-62 24-1,-59 25 1,-41 17-1,-28 8 0,-59 0 1,-95 17-1,-128 41 1,-87 58-1,25 25 0,83 0 0,91-16 1,70-9-1,45 0 1,38-17-1,29-24 0,20-9 1,34-24-1,32-17 1,63-33-1,82-58 0,34-42 0,-17 1 2,-50 16-3,-41 25 1,-70 33 1,-38 25-1,-20 8 0,-42 25 1,-29 25 0,-107 49 0,-116 67-2</inkml:trace>
    </iact:actionData>
  </iact:action>
  <iact:action type="add" startTime="384767">
    <iact:property name="dataType"/>
    <iact:actionData xml:id="d217">
      <inkml:trace xmlns:inkml="http://www.w3.org/2003/InkML" xml:id="stk139" contextRef="#ctx0" brushRef="#br0">14801 3287 0,'0'0'6,"0"0"4,0 0-1,0 0 0,0 41 1,0-32-1,0 7 1,0-8-1,0 1 1,0-1 0,0 0-2,0 1 1,0-9 1,0 8-1,0-8 1,-4 8-1,0-8 0,0 0 1,4 0-1,0 0 1,-37-58-1,0 9 0,-17-18 1,-4-16-1,4-24 0,4-1 2,5-8-3,-1 9 2,1-1-1,4 9 1,7 8-1,10-9 0,7 9 1,1 0-1,-1-8 0,0 8 1,1 8-1,3 8 0,5 9 1,4 0-1,4 8 1,4 0-1,0 0 0,5 0 0,3 0 1,0 8-1,5 1 1,-5 7-1,5 9 0,4 0 1,3 8-1,1-8 0,4 8 1,0 8-1,0 1 0,0-1 1,0 9-1,0 0 0,4 8 1,9 0-1,15 8 0,22 9 1,20 7-1,5 1 0,-13 0 1,-13-8-1,-16-1 0,-8 9 1,-8-8-1,-9 8 0,-4-1 1,-4 1-1,-8-8 0,-5 8 1,-3-9-1,-5 9 1,-4 0-1,-8 0 0,-8 8 1,-9 8-1,-8-8 0,-8 9 1,-9-9-1,-3 0 0,-14 0 1,-3-8-1,0 0 1,8-9-2,13-7 2,7-1 0,9 0-1,9 0 0,-5-8 1,4 0-1,5 0 0,7 0 0,-7 0 1,3 0-1,5 0 0,0 0 1,4 0-1,0 0 0,-1 0 1,1 0-1,4 0 0,0 0 1,0 0-1,0 0 0,0 0 1,0 0-1,0 0 0,104-24 1,-63 24-1,5 8 1,3 0-1,5 0 0,8 1 1,-4-1-1,0 9 1,-8-9-1,-1 8 0,-3 1 1,-1 8-1,-3 0 0,-5 0 1,-4-1-1,-4-7 0,0 8 1,-8-9-1,-5 1 0,1-9 1,-1 9-1,-12-9 0,5 0 1,-1 1-1,-4-1 0,0 0 0,0 0 1,1 1-1,-1-1 0,-4 0 1,0-8-1,0 9 1,0-1-1,0 0 0,-4 0 1,-1 1-1,1-1 0,-4 9 1,0-9-1,-5 8 1,1 1-1,-1-1 1,-3 9-1,-5-8 1,-4 8-2,-4 0 2,-4-9-1,-4 9 1,-4-8-1,-5-1 0,1-8 1,-5 1-1,-4-1 0,-4 0 0,0-8 1,5 9-1,3-9 1,0 8-1,9-8 0,4 0 1,0 0-1,3 0 0,1 0 0,4 0 1,0 0-1,0-8 1,0 8-1</inkml:trace>
    </iact:actionData>
  </iact:action>
  <iact:action type="add" startTime="387335">
    <iact:property name="dataType"/>
    <iact:actionData xml:id="d218">
      <inkml:trace xmlns:inkml="http://www.w3.org/2003/InkML" xml:id="stk140" contextRef="#ctx0" brushRef="#br0">17578 1598 0,'0'0'6,"0"0"4,-83 99-1,-16 34 0,-30 49 2,13-33 2,34-33-5,16-33 2,-9-9-1,-20 1 0,-21-9 0,-8-8 1,0-17 0,20-16-2,1-25 2,4-8-2,3-17 2,14-16-1,24-9 1,29-8 0,29 0-2,33-33 3,33-25-3,21 8 2,-4 34-1,4 24 1,0 17 0,4 33-2,8 16 2,13 26-2,16 24 3,8 17-2,-3 8 0,-9 0 1,-21-8-1,-28-25 1,-17-17-1,-17-16 1,-8-17-2,-4-8 2</inkml:trace>
    </iact:actionData>
  </iact:action>
  <iact:action type="add" startTime="387905">
    <iact:property name="dataType"/>
    <iact:actionData xml:id="d219">
      <inkml:trace xmlns:inkml="http://www.w3.org/2003/InkML" xml:id="stk141" contextRef="#ctx0" brushRef="#br0">17987 2285 0,'0'0'6,"0"0"3,100 66 0</inkml:trace>
    </iact:actionData>
  </iact:action>
  <iact:action type="add" startTime="388044">
    <iact:property name="dataType"/>
    <iact:actionData xml:id="d220">
      <inkml:trace xmlns:inkml="http://www.w3.org/2003/InkML" xml:id="stk142" contextRef="#ctx0" brushRef="#br0">19162 1846 0,'0'0'7,"4"42"3,1-9 0,7 8-2</inkml:trace>
    </iact:actionData>
  </iact:action>
  <iact:action type="add" startTime="388203">
    <iact:property name="dataType"/>
    <iact:actionData xml:id="d221">
      <inkml:trace xmlns:inkml="http://www.w3.org/2003/InkML" xml:id="stk143" contextRef="#ctx0" brushRef="#br0">19895 1995 0,'0'0'7,"0"0"2,0 0 0</inkml:trace>
    </iact:actionData>
  </iact:action>
  <iact:action type="add" startTime="388371">
    <iact:property name="dataType"/>
    <iact:actionData xml:id="d222">
      <inkml:trace xmlns:inkml="http://www.w3.org/2003/InkML" xml:id="stk144" contextRef="#ctx0" brushRef="#br0">21338 1581 0,'0'0'6,"0"0"3,0 0 1,0 0-1,-57 91 1,7-8-1,-16 25 0,-17-9 2,-16-8-2,-1-33 0,1-8 0,4-17 0</inkml:trace>
    </iact:actionData>
  </iact:action>
  <iact:action type="add" startTime="388537">
    <iact:property name="dataType"/>
    <iact:actionData xml:id="d223">
      <inkml:trace xmlns:inkml="http://www.w3.org/2003/InkML" xml:id="stk145" contextRef="#ctx0" brushRef="#br0">20010 1954 0,'0'0'8,"0"0"1,50-25 1,4 8-1,33-7 0,33 15 0,37 18 3,25 24-3,12 33 0,-7 25 0,-22 0 0,-28-8 1,-30-9 0,-28-16-1,-25-24 0,-9-10 0,-8-7 1,1-9-1</inkml:trace>
    </iact:actionData>
  </iact:action>
  <iact:action type="add" startTime="389369">
    <iact:property name="dataType"/>
    <iact:actionData xml:id="d224">
      <inkml:trace xmlns:inkml="http://www.w3.org/2003/InkML" xml:id="stk146" contextRef="#ctx0" brushRef="#br0">19940 2012 0,'0'0'9,"0"0"-2,0 0 3,0 0-2,0 0 2,0 0-1,8 49 0,-4-24 1,5-8-1,-1 8 0,4-9 1,13 9-1,21 0 1,24-17-1,25 0 0,75-49 2,115-75-3</inkml:trace>
    </iact:actionData>
  </iact:action>
  <iact:action type="add" startTime="411049">
    <iact:property name="dataType"/>
    <iact:actionData xml:id="d225">
      <inkml:trace xmlns:inkml="http://www.w3.org/2003/InkML" xml:id="stk147" contextRef="#ctx0" brushRef="#br0">15588 33 0,'0'0'2,"0"0"1,0 0 9,0 0-4,0 0 0,0 0 1,0 0 1,0 0-1,0 0 1,0 0-1,33 49 1,-4-7-2,4 7 2,12 26 0,-3 16-1,-13 17 2,-5-1 0,-11 1-2,3-17 0,9-8 1,0-9-1,-4 9 1,-9 0-2,-8 0 4,-4 8-5,0 0 3,4 0-1,5 0 0,3 0 1,0-8-1,-3 0 2,-9 0-3,0-9 2,-4 1-2,-1-9 2,5 0-1,5-8 1,3 0-1,4 8 0,1 9 3,-1 8-5,-4 0 3,-3-1-1,-1 9 0,0-8 1,4 8-1,0-8 0,5 8 1,-1 17 1,-4 8-4,-3 8 3,-1 9-1,4-1 1,-4 17-1,0-8 0,-4 0 1,-4-9-1,4-16 1,4-8-1,9 3 0,12 10 0</inkml:trace>
    </iact:actionData>
  </iact:action>
  <iact:action type="add" startTime="412878">
    <iact:property name="dataType"/>
    <iact:actionData xml:id="d226">
      <inkml:trace xmlns:inkml="http://www.w3.org/2003/InkML" xml:id="stk148" contextRef="#ctx0" brushRef="#br0">13602 3577 0,'0'0'6,"0"0"3,0 0 1,58-8-1,-5 8 1,9-9-1,5 1 1,-5 0-1,8-1 0,17 1 2,20-8 0,18-9 0,-5 8 1,-5 9-9,-19 8 7,3-8-1,8-1 1,-3 1-2,-9-9 2,-8 1 0,-21-1-1,-16 9 0,-13 0 1,-8 8 0,0-9 1,0 1-5</inkml:trace>
    </iact:actionData>
  </iact:action>
  <iact:action type="add" startTime="413876">
    <iact:property name="dataType"/>
    <iact:actionData xml:id="d227">
      <inkml:trace xmlns:inkml="http://www.w3.org/2003/InkML" xml:id="stk149" contextRef="#ctx0" brushRef="#br0">16299 3593 0,'0'0'6,"0"0"7,0 0-6,0 0 1,0 0 2,0 0-1,50 0 1,-21-8-1,12 8 1,17-8-1,4-9 0,-4 9 1,0 0-1,-4-1 0,-5 9 1,1 0 0,4 0-1,0 0 0,8-8 1,12 0-1,9-9 0,0 1 0,-5-1 1,1 9-1,4 0 1,12-1-1,12-7 1,13-1-1,-12-8 0,-13 9 0,-8-1 0,0 1 1,8-1-1,8 1 1,5-1-1,-9 0 0,-12 1 1,-4-9-1,8 8 0,12-7 0,9 7 1,0 9-1,-5-9 1,-7 1-1,-5-1 0,8 1 0,9-1 1,-9 9-1,1 8 1,-5-9-1,0 1 0,5 0 1,3 0-1,1-1 1,-5 1-1,1 0 0,-1-1 1,-3 1-1,-1 0 0,4-9 0,-7 9 1,3 0-1,0-1 1,5 1-1,-1-8 1,-4 7-1,1 1 0,-18 0 1,-3-1-1,-9 1 0,-8 8 1,-4-8-2,0 0 2,0-9-1</inkml:trace>
    </iact:actionData>
  </iact:action>
  <iact:action type="add" startTime="419350">
    <iact:property name="dataType"/>
    <iact:actionData xml:id="d228">
      <inkml:trace xmlns:inkml="http://www.w3.org/2003/InkML" xml:id="stk150" contextRef="#ctx0" brushRef="#br0">5224 9394 0,'0'0'2,"0"0"1,0 0 5,0 0 2,0 0 0,0 0-1,0 0 0,49-13 1,-32 9-1,-5 0 0,9 0 1,4 0-1,4-4 1,8-1-1,4 1 1,1 0-1,-1 0 1,-4-1-1,0 1 0,1-4 0,-5-1 3,4 1-4,0 3 1,0 1 1,1 0-1,-1 0 0,-8 3 2,-4 1-3,0 0 2,-5 4-1,-3 0 1,3 0-2,-3 0 2,0 4 0,3 0-2,1 1 3,0-1-3,-1 0 2,-3 0-1,-1 0 1,-3 0-1,-1-4-1,1 0 3,-5 0-3,0 0 2,-4 0-1,0 0 1,1 0-1,-1 0 0,0 0 0,0 0 2,-4 0-2,0 0-1,0 0 2,0 0 1,0 0-1,0 0-3,0 0 2,0 0 1,0 0 1,-103-37-2,61 33 0,5 4 1,-4 0-2,-5 4 3,-4 4-3,5 1 3,-1-5-2,5 0-2,4 0 4,0-4-2,8 0 0,4 0 1,8 0-2,5 0 2,-1-4-1,5-9 1</inkml:trace>
    </iact:actionData>
  </iact:action>
  <iact:action type="add" startTime="421668">
    <iact:property name="dataType"/>
    <iact:actionData xml:id="d229">
      <inkml:trace xmlns:inkml="http://www.w3.org/2003/InkML" xml:id="stk151" contextRef="#ctx0" brushRef="#br0">16878 3660 0,'0'0'9,"0"0"0,0 0 0,0 0 0,0 0 1,0 0-1,-49-17 1,24 9-1,-25-17 0,-12-8 1,-16-9-1,-5-16 0,4 9 2,9-1-1,8 9 1,4 8-3,-4-1 1,-8 1 1,-5 0-1,1 0 0,12-8 1,8-9 1,17-8-3,12 0 1,12-17 0,5 1 0,4-1 1,0 1 0,0 16 0,4 8-2,4-8 3,4 0-3,9-16 1,7-17 1,1-9 12,0 1-19,-4 16 14,-9 25-10,-8 17-7,0-1 19,1 1-15,-1 8 13,4-9-11,4-7-6,9-17 10,-4-9 7,7 1-16,-3-1 6,-4 9 2,-5 8 0,-4 16 0,1 9 1,-1 8-1,4 1 0,5-1 1,4-8-1,8 8 0,12-8 1,13 8-1,16 0 1,25 0-1,4-8 0,17 0 1,8 0-1,1 0 0,19-9 1,1 9-1,0 0 0,-8 8 1,-9 0-1,4 0 0,-4 1 1,-3 7-1,-10 0 0,1 17 1,8-8-1,13 0 0,4 0 1,-1 8 3,1-9-7,8 9 3,4-8 0,-12 8 0,-1 0 1,13 0-1,13-8 0,8 8 1,4-8 0,-1-1-2,-3 1 3,-8 0-2,-30-1 0,-12 18 1,0-1-1,9 0 0,3-8 1,-16 0-1,-16 0 1,-17 0-1,-9 9 0,-7 7 1,-5 1-1,-4-1 0,-4 1 1,-4-1-1,-1 9 0,-3 0 1,0 0-1,-5 0 1,-3 0-1,-5 8 0,-8-8 1,-4 8-1,-1 0 0,-3 16 0,8 9 1,0 9-1,4 15 0,-4 1 0,-8-8 1,-9-9-1,-4 0 0,1 9 1,3 16-1,5 8 0,3 17 1,-3-16-1,-9-1 1,-4 0 0,-4 1-1,-4-1-1,4 0 3,0-16-2,0-8 1,-4-9-1,0-8 0,-8-8 1,-26 16-1,-40 8 1,-51 26-1</inkml:trace>
    </iact:actionData>
  </iact:action>
  <iact:action type="add" startTime="434572">
    <iact:property name="dataType"/>
    <iact:actionData xml:id="d230">
      <inkml:trace xmlns:inkml="http://www.w3.org/2003/InkML" xml:id="stk152" contextRef="#ctx0" brushRef="#br0">6990 9299 0,'0'0'2,"0"0"0,0 0 7,0 0 1,0 0 0,0 0-1,0 0 0,0 0 1,0 0-1,0 0 0,0 0 1,0 0-1,0 0 0,0 0 1,50 29-1,-30-25 0,9 0 1,5-4-1,7 0 1,4 0-1,1 0 0,-5 0 1,1 0-1,-1 0 0,5 0 1,-1 0 0,5 4-1,-5-4 0,1 0 1,-5 0-1,-4 0 0,1-4 1,-1 4-1,8-4 0,1 0 1,8 0-1,-1-1 0,5 5 1,-8 0-1,-4 0 1,-9 0-1,-4 5 0,0-1 1,-4 0-1,0-4 0,0 0 1,4 0-1,4-4 0,9 0 1,-1-1-2,5 1 2,-1 0 0,-3 0-1,8 4 0,8-8 1,21-21-1</inkml:trace>
    </iact:actionData>
  </iact:action>
  <iact:action type="add" startTime="442547">
    <iact:property name="dataType"/>
    <iact:actionData xml:id="d231">
      <inkml:trace xmlns:inkml="http://www.w3.org/2003/InkML" xml:id="stk153" contextRef="#ctx0" brushRef="#br0">5410 8106 0,'0'0'2,"0"0"-1,0 0 10,0 0-3,0 0 2,0 0-1,0 0 1,0 0-1,0 0 1,0 0-1,0 0 0,0 0 1,0 0-1,0 0 0,0 0 1,0 0-1,0 0 1,45-16-1,-24 12 0,4-1 1,0 1-1,3 0 0,1 0 1,5 4-1,7 0 1,9 0-1,7 0 2,10-4-4,-1 0 4,-4 0 0,-8-5-2,-9 5 2,-8 0-3,-3 4 2,-18 4-1</inkml:trace>
    </iact:actionData>
  </iact:action>
  <iact:action type="add" startTime="449654">
    <iact:property name="dataType"/>
    <iact:actionData xml:id="d232">
      <inkml:trace xmlns:inkml="http://www.w3.org/2003/InkML" xml:id="stk154" contextRef="#ctx0" brushRef="#br0">16568 3734 0,'0'0'2,"0"0"0,0 0 8,0 0-1,0 0 0,62 0 1,-20-8 0,7 0-1,9-1 0,4 1 0,17 0 1,12-1-1,21 1 2,12 0-3,0 0 2,-8-1-1,-1 1 0,-3 0 1,0-9-1,4 9 0,0 0 1,8-9-1,16 1 1,13-1-2,1 0 2,-1 1 0,-9-1-1,-7-8 1,-9 1-1,-12-1 0,-4 8 0,4-8 1,8 9-1,16-9 1,-7 0-1,-26 0 0,-16 0 1,0 9-1,13-1 1,12 1-1,4-1 0,-9 9 1,-20-9-1,0 1 1,13-1-1,12 1 0,0-1 1,-9 17-1,-16-8 1,-16 8-1,-9 0 0,-4-8 0,-4-1 1,0 1-1,-9 0 1,-7-1-1,-9 9 0,-8-8 1,-5 8-1</inkml:trace>
    </iact:actionData>
  </iact:action>
  <iact:action type="add" startTime="450521">
    <iact:property name="dataType"/>
    <iact:actionData xml:id="d233">
      <inkml:trace xmlns:inkml="http://www.w3.org/2003/InkML" xml:id="stk155" contextRef="#ctx0" brushRef="#br0">18322 3817 0,'0'0'7,"0"0"4,0 0-2,0 0-1,9 74 2,3 9-1,-12 41 0,4 26 1,4 15 0,5-3 1,12-5 1,8 4-5,8 1 4,5-9-2,-5-20 0,-20-38 1,-1-33-2,-7-21 2,-5-20-2,0-17 2,-8-12-3,-12-50 2,-9-141 0</inkml:trace>
    </iact:actionData>
  </iact:action>
  <iact:action type="add" startTime="450806">
    <iact:property name="dataType"/>
    <iact:actionData xml:id="d234">
      <inkml:trace xmlns:inkml="http://www.w3.org/2003/InkML" xml:id="stk156" contextRef="#ctx0" brushRef="#br0">18475 3527 0,'0'0'11,"0"0"-6,0 0 5,0 0 3,42-8-9,20 0 7,33-1-3,29 18 7,9 15 3,15 18-17,-11 16 4,-17 0 6,-17 16-7,-20 1 4,-25-9 2,-29 0-1,-29 0 0,-33 1 0,-46 24 1,-36-8 0,-1-25 0,8-9-1,21-20 1,17-8-1,16-9 0,17-7 1,8-1 0,8-4-2,9 0 2,4 0-1,-1 0 0,5 0 0,0 0 1,4 4-1,4 4 1,9 13-1,28 28 1,33 34-1,34 25 0,12 0 1,-8-17-1,-13-17 0,-20-16 1,-13-12-1,-8-9 0,-13-12 1,-16-9-1,-8-3 0,-5-5 1,-11-4-1</inkml:trace>
    </iact:actionData>
  </iact:action>
  <iact:action type="add" startTime="454364">
    <iact:property name="dataType"/>
    <iact:actionData xml:id="d235">
      <inkml:trace xmlns:inkml="http://www.w3.org/2003/InkML" xml:id="stk157" contextRef="#ctx0" brushRef="#br0">6924 8144 0,'0'0'2,"0"0"5,0 0-3,0 0 8,0 0-6,0 0 4,0 0-1,0 0 1,-41-5-1,36 1 0,1 4 1,0 0-1,4 0 0,0 0 1,0 0-1,0 0 1,0 0-1,0 0 1,0 0 0,116 0-1,-42 4 0,13 1 1,9-1-1,-5-4 0,12-9 3,9 1-4,4 4 2,-9 4-2,-8 0 4,-16 0-5,-8-4 3,-5-4-1,-12-1 0,-8 1 0</inkml:trace>
    </iact:actionData>
  </iact:action>
  <iact:action type="add" startTime="486807">
    <iact:property name="dataType"/>
    <iact:actionData xml:id="d236">
      <inkml:trace xmlns:inkml="http://www.w3.org/2003/InkML" xml:id="stk158" contextRef="#ctx0" brushRef="#br0">5538 11166 0,'0'0'2,"0"0"0,0 0 8,0 0-1,0 0 0,0 0 0,41 0 1,-12 0 2,13 0-5,7 0 2,13 0 1,9 0-1,-1 0 0,4 0 1,9 4 0,0 4-1,12 5 0,4-5 1,13-4-1,4-12 0</inkml:trace>
    </iact:actionData>
  </iact:action>
  <iact:action type="add" startTime="487400">
    <iact:property name="dataType"/>
    <iact:actionData xml:id="d237">
      <inkml:trace xmlns:inkml="http://www.w3.org/2003/InkML" xml:id="stk159" contextRef="#ctx0" brushRef="#br0">7896 11257 0,'0'0'8,"0"0"1,0 0 1,0 0-1,0 0 0,0 0 1,0 0-1,0 0 1,0 0-1,58 0 0,-25-4 1,13 0-1,12 4 1,20 0-1,30 0 0,20 0 2,9-4-1,-17 4 0,-17 4-1,-20 0 1,-13 0-1,-16-4 1</inkml:trace>
    </iact:actionData>
  </iact:action>
  <iact:action type="add" startTime="489367">
    <iact:property name="dataType"/>
    <iact:actionData xml:id="d238">
      <inkml:trace xmlns:inkml="http://www.w3.org/2003/InkML" xml:id="stk160" contextRef="#ctx0" brushRef="#br0">9700 11100 0,'0'0'6,"0"0"4,-41-9 0,24 5-2,-3 0 2,-1-4-1,0 0 0,0-1 1,1 1-1,-5-4 0,0-1 1,0-3-1,0-1 1,5 0-1,-1-3 0,5-1 1,3-4-1,5-8 0,8 0 1,4-8 0,4-9-1,1-8 0,-1-4 1,0 4-1,0 8 1,-4 5-1,5 7 0,-1 5 0,4 4 1,9 0-1,8 4 0,8-4 1,9 0-1,12 1 1,-9 3-1,1 4 0,4 4 1,8 1-1,8 3 0,17 1 1,4 4-1,4-5 0,-12 5 1,-13 4-1,-3 0 1,-5 4-1,0 0 0,4 0 1,4 0 0,1 0-2,-5 0 1,-4 0 1,-4 0-1,-13 0 0,-3 0 1,-9 4-1,-4-4 1,-4 4-1,-5-4 0,1 0 1,-5 0-1,1 0 0,0 4 1,-5 0-1,0 0 3,1-4-6,-1 5 4,1-1-1,-5 0 1,0 0-1,5 4 1,-1 9-1,5 12 0,3 21 1,1 24-1,-5 9 0,-3 8 1,-9-8-1,4 0 1,5-1-1,-1 1 0,-4 0 1,-8-4-1,-4-9 0,-4-12 1,-9-8-1,-7-17 1,-18-4-1,-41-9 0,-65-15 1</inkml:trace>
    </iact:actionData>
  </iact:action>
  <iact:action type="add" startTime="490861">
    <iact:property name="dataType"/>
    <iact:actionData xml:id="d239">
      <inkml:trace xmlns:inkml="http://www.w3.org/2003/InkML" xml:id="stk161" contextRef="#ctx0" brushRef="#br0">12480 11211 0,'0'0'8,"0"0"0,0 0 1,0 0 0,-49 0 0,32 0 1,-3 0-1,-5 0 1,0 0-1,-4-4 0,0 0 1,0 0-1,0-4 0,-4-5 1,0 1-1,4-5 0,0 1 0,4-1 1,-4 1-1,8-1 2,5 5-2,-1-1 0,1 1 1,3-1-2,1 1 2,4 0-1,-1-1 1,1 1-1,0-1 1,0-3-1,-1-1 0,1-3 1,0-5-1,4 0 0,-1-4 1,1 0-1,4-4 0,0 0 1,4-5-1,1 1 1,3-4-1,8-1 0,9-3 0,13-1 1,7 9-1,17 0 1,8 8-1,13 4 0,8 0 1,0-4-1,0 4 0,0 4 0,0 9 1,-8 8-1,4 4 1,0 4-1,-4 0 0,-5-4 1,1 0 0,-9 0-2,-4 4 2,-4 5-2,-12-1 2,-9 0 0,-8-4 0,-8 0-2,-4 1 1,-9-1 1,1 0-1,-5 0 1,0 0-1,-3-4 0,-1 4 1,0 0-1,0 1 1,0-1 0,0 0-2,-4 0 1,0 0 1,0 4 0,0 5-1,0 8 0,0 8 0,-4 8 1,-4 8-1,0 1 1,-5-1-1,1-3 0,-5-1 1,-4 5-1,-8 12 0,-8 8 1,-8 9-1,-5 7 0,-33 5 1,-24 0-1,-26-8 1,-53-17-2,-50-33 1</inkml:trace>
    </iact:actionData>
  </iact:action>
  <iact:action type="add" startTime="493742">
    <iact:property name="dataType"/>
    <iact:actionData xml:id="d240">
      <inkml:trace xmlns:inkml="http://www.w3.org/2003/InkML" xml:id="stk162" contextRef="#ctx0" brushRef="#br0">5037 13427 0,'0'0'6,"0"0"3,0 0 1,0 0-1,0 0 1,46 0 0,-21 0-1,4 0 1,4 0-1,0-5 0,4 5 1,0 0-1,1 0 0,7 0 1,9 5-1,8-1 0,12-4 3,9-4-1,8-1-2,0-3 3,-12 4-8,-1 0 5,9 0 1,4 4 0,13-4-1,3-1 0,1 1 0,-9 0 1,-4 0-1,0-4 0</inkml:trace>
    </iact:actionData>
  </iact:action>
  <iact:action type="add" startTime="497489">
    <iact:property name="dataType"/>
    <iact:actionData xml:id="d241">
      <inkml:trace xmlns:inkml="http://www.w3.org/2003/InkML" xml:id="stk163" contextRef="#ctx0" brushRef="#br0">9717 11141 0,'0'0'2,"0"0"2,0 0 4,0 0 1,0 0 0,0 0 0,0 0 1,0 0-1,0 0 0,0 0 1,0 0-1,0 0 1,0 0-1,0 0 0,0 0 1,53 17-1,-11-5 0,24 1 0,17-5 1,12-4-1,8-4 1,9-4 2,20-4-5,13-1 3,4 1 1,-21 0-3,-16-1 2,-8 1-2,-5 0 3,0-5-3,-12 1 2,-12 0-1,-13 3 0,-17 1 0,-12 4 1,-12 0 0,-5 0-2,-3-1 3,-5 5-3,0 0 1,-3 0 3,-1 0-3,4 0 0,-8 0-1,0 0 1,0 0 0,0 0 1,0 0 0,-108 0-1,46 9 2,-20-1-3,-26 4 1,-28 5 0,-9 0 1,16-1-1,9-3 0,13-1 2,-5 0-3,0 5 1,1-5 1,16-3 0,16-5-2,17-4 2,12-4-1,5-1 1,8 1 0,8 0-2,8 0 2,0 0 0,5 4-1,3 0 1,5 0-2,0 0 4,4 0-6,-1 0 5,1 0-3,0 0 2,4 0-2,0 0 3,0 0-1,0 0-2,91 0 2,0-4-1,25 0 1,12 0-1,13-1 0,4 1 0,4-4 1,-17 0-1,-16-1 1,-21 1 0,-12 4-1,-9 0 0,-16 0 0,-16 0 1,-13 4-1,-9 0 1,-3 0-2,-13 0 2,-4-5-2</inkml:trace>
    </iact:actionData>
  </iact:action>
  <iact:action type="add" startTime="501944">
    <iact:property name="dataType"/>
    <iact:actionData xml:id="d242">
      <inkml:trace xmlns:inkml="http://www.w3.org/2003/InkML" xml:id="stk164" contextRef="#ctx0" brushRef="#br0">7838 13170 0,'0'0'2,"0"0"2,0 0 12,0 0-14,0 0 7,0 0 0,0 0 0,0 0 0,0 0 1,0 0-1,42-17 1,-38 13-1,0 4 1,0 0-1,0 0 0,0 0 1,5 0-1,-1 0 0,4 0 1,9 0-1,8 4 1,0 0-1,8-4 0,5 0 1,3 0-1,9-4 1,8 4-1,4 0 2,4 4-1,-3 1 0,-5 3-1,-13-4 0,-7 0 2,-5 4-3,4 1 2,13 3 0</inkml:trace>
    </iact:actionData>
  </iact:action>
  <iact:action type="add" startTime="502615">
    <iact:property name="dataType"/>
    <iact:actionData xml:id="d243">
      <inkml:trace xmlns:inkml="http://www.w3.org/2003/InkML" xml:id="stk165" contextRef="#ctx0" brushRef="#br0">9853 13311 0,'0'0'7,"0"0"3,0 0-2,0 0 2,0 0-1,0 0 1,0 0-1,0 0 0,66 0 0,-16 0 1,8 4-1,8 0 0,9 0 1,16 4-1,8 1 3,4 3-2,-3-4-1,-13-4 2,-17 1-3,-16-1 2,-17 0-2,-8-4 3,-8 0-3,-5-4 2,-3-5-1</inkml:trace>
    </iact:actionData>
  </iact:action>
  <iact:action type="add" startTime="503520">
    <iact:property name="dataType"/>
    <iact:actionData xml:id="d244">
      <inkml:trace xmlns:inkml="http://www.w3.org/2003/InkML" xml:id="stk166" contextRef="#ctx0" brushRef="#br0">11318 13348 0,'0'0'6,"0"0"3,0 0 1,0 0-1,0 0 0,0 0 1,33 41-1,-12-32 1,8-5-1,8-4 0,8 0 1,13 0-1,17 4 0,20 4 1,8 0 1,-3 1-3,-18-9 1,-11 0 1,-18-4-1,-3-5 1,8-7-1</inkml:trace>
    </iact:actionData>
  </iact:action>
  <iact:action type="add" startTime="511829">
    <iact:property name="dataType"/>
    <iact:actionData xml:id="d245">
      <inkml:trace xmlns:inkml="http://www.w3.org/2003/InkML" xml:id="stk167" contextRef="#ctx0" brushRef="#br0">12633 11323 0,'0'0'1,"0"0"1,0 0 7,0 0 2,0 0-3,-45 0 2,20 0-1,-12-4 1,-17 0-1,-8-4 0,-12-9 1,-5-12-1,5-4 2,3-4 1,13 4-4,4 0 3,9-1-3,4-3 2,3 0 0,9-9-2,9 1 2,7-5-1,9 5 0,8-1 0,5-4 1,7-3-1,9-5 0,16-9 1,21 5-1,29 4 1,21 9-1,16 11 1,9 9-1,8 13 1,4 12-2,0 12 1,-5 13 1,-15 12-1,-26 12 3,-28 5-4,-26-5 2,-24 1-2,-13 0 5,-16 7-11,-16 22 8,-38 28-1,-50 22 1,-33-14-1,-12-28 0,0-29 1,8-37-1,1-30 0</inkml:trace>
    </iact:actionData>
  </iact:action>
  <iact:action type="add" startTime="512815">
    <iact:property name="dataType"/>
    <iact:actionData xml:id="d246">
      <inkml:trace xmlns:inkml="http://www.w3.org/2003/InkML" xml:id="stk168" contextRef="#ctx0" brushRef="#br0">7929 12271 0,'0'0'7,"0"0"2,0 0 1,0 0-2,0 0 2,0 0-1,0 0 1,0 0-1,50 0 0,-25 0 0,8 0 1,8 0 0,9-4-1,4 0 0,8 0 0,12 0 1,17 4 2,17-4-1,4 0-4,-5-1 3,-12 1-2,-16 4 2,-9 0-1,-4 0 1</inkml:trace>
    </iact:actionData>
  </iact:action>
  <iact:action type="add" startTime="513645">
    <iact:property name="dataType"/>
    <iact:actionData xml:id="d247">
      <inkml:trace xmlns:inkml="http://www.w3.org/2003/InkML" xml:id="stk169" contextRef="#ctx0" brushRef="#br0">9468 12313 0,'0'0'6,"0"0"4,0 0-1,0 0 1,0 0-1,0 0 0,0 0 1,0 0-1,0 0 1,0 0-1,0 0 0,0 0 1,0 0-1,50 0 0,-29-4 1,8 0 0,4-1-1,8-3 1,1 0-1,3 0 0,5 3 1,12 1-1,12 0 3,13 0-3,4 0-1,-4 0 3,-17 0-3,-8-1 1,-12 5 1,-9 0-1,-3 0 1,-5 0-2,-4 0 2,-4 0 0,-5 0-1,-3 0 0,-1 0 0,-3 0 2,-5 0-3,0 0 2,1 0-2,-5 0 3,0 0-3,0 0 3,0 0-3,0 0 1,0 0 0,-4 0 2,0 0-3,0 0 3,0 0-3,0 0 1,0 0 1,0 0-2,0 0 3,-103-8-1,16 8-1,-25 0 0,-3 0 0,3 4 1,-4 5 1,-8-1-4,-9 0 2,1-4 3,20 0-3,21-8-2</inkml:trace>
    </iact:actionData>
  </iact:action>
  <iact:action type="add" startTime="530729">
    <iact:property name="dataType"/>
    <iact:actionData xml:id="d248">
      <inkml:trace xmlns:inkml="http://www.w3.org/2003/InkML" xml:id="stk170" contextRef="#ctx0" brushRef="#br0">3420 16238 0,'0'-104'2</inkml:trace>
    </iact:actionData>
  </iact:action>
  <iact:action type="add" startTime="530857">
    <iact:property name="dataType"/>
    <iact:actionData xml:id="d249">
      <inkml:trace xmlns:inkml="http://www.w3.org/2003/InkML" xml:id="stk171" contextRef="#ctx0" brushRef="#br0">1980 15095 0,'0'0'6,"0"0"6,0 0-6</inkml:trace>
    </iact:actionData>
  </iact:action>
  <iact:action type="add" startTime="530929">
    <iact:property name="dataType"/>
    <iact:actionData xml:id="d250">
      <inkml:trace xmlns:inkml="http://www.w3.org/2003/InkML" xml:id="stk172" contextRef="#ctx0" brushRef="#br0">3420 14843 0,'0'0'8</inkml:trace>
    </iact:actionData>
  </iact:action>
  <iact:action type="add" startTime="531368">
    <iact:property name="dataType"/>
    <iact:actionData xml:id="d251">
      <inkml:trace xmlns:inkml="http://www.w3.org/2003/InkML" xml:id="stk173" contextRef="#ctx0" brushRef="#br0">4007 14611 0,'0'0'7,"0"0"2,0 0 1,0 0 0,0 0-1,0 0 0,-25 107 1,-8 42-1,-25 71 2,-8-1-3,16-37 1,26-41 1,24-33-1,24-9 1,18-4-1,16-3 0,33-18 1,16-24-1,17-25 0,-8-21 1,8-25-1,-16-33 1,-13-62-1</inkml:trace>
    </iact:actionData>
  </iact:action>
  <iact:action type="add" startTime="531704">
    <iact:property name="dataType"/>
    <iact:actionData xml:id="d252">
      <inkml:trace xmlns:inkml="http://www.w3.org/2003/InkML" xml:id="stk174" contextRef="#ctx0" brushRef="#br0">3680 14818 0,'0'0'7,"0"0"3,0 0-1,0 0 1,87 29-1,54-9 0,57 5 1,9-4 0,-33-5 4,-58-7-7,-42-9 2,-24-9 0</inkml:trace>
    </iact:actionData>
  </iact:action>
  <iact:action type="add" startTime="531928">
    <iact:property name="dataType"/>
    <iact:actionData xml:id="d253">
      <inkml:trace xmlns:inkml="http://www.w3.org/2003/InkML" xml:id="stk175" contextRef="#ctx0" brushRef="#br0">4379 15596 0,'0'0'7,"50"-4"4,74-9-2,75-20 0,45-29 2,-33-21-1,-75 9-1,-57 20 1,-33 17-1,-26 12 1,-11 8-1,-14-3-2,-24-5 2,-33-4 1,-33 4-1,0 25 0,-4 29 1,8 29-1,16 29 0,26 8 1,24-4-1,17-16 2,16-9-2,25 0 1,25 1-2,25-9 1,12-21 0,-4-29 0,-8-29 1,8-24 0,4-30-1,-8-16 0,-17 0 1,-20 17-1,-13 20 1,-21 21-1,1 12 0,-5 9 0,1 7 1,3 14 0,17 28-1,29 58 0,13 42 0,-5-9 1,-28-41-1,-13-37 0,-21-25 2,0-13-1,-4-8-2,-4-4 1,0-4 0,0-4 3,0-5-5,4 1 3,5-9 0,11-4-1,18-8 2,20-12-4,16-9 3,-4 4-1,-12 9 1,-16 12-1,-13 8 0,-9 9 3,-7-1-3,-5 5-2,-4 4 2</inkml:trace>
    </iact:actionData>
  </iact:action>
  <iact:action type="add" startTime="532761">
    <iact:property name="dataType"/>
    <iact:actionData xml:id="d254">
      <inkml:trace xmlns:inkml="http://www.w3.org/2003/InkML" xml:id="stk176" contextRef="#ctx0" brushRef="#br0">6974 15103 0,'0'0'6,"0"0"3,4 58 1,0 33 0,8 38-1,1-13 0,-1-34 2,1-32-1,-5-21 1,0-16-1,0-13 1,-8 0-7,0 0 6,96-232 0,-5 21-1,20 16 1,-24 62 0,-33 59-2,-17 24 1,-16 21 0,-9 17 1,-3 12-1,-1 12 0,4 26 1,5 32 0,-1 17-1,-3-8 0,-5-26 3,0-20-5,1-12 2,-1-13 1,0-8-1,0-4 0,5 0 0,3-4 1,5-5 0,4 5 1,0 8-4,12 13 2,17 20 1,20 25 0,-4 16-1,-12-8 3,-12-8 0,-9-16-9,0-21 7,-8-17-1</inkml:trace>
    </iact:actionData>
  </iact:action>
  <iact:action type="add" startTime="533329">
    <iact:property name="dataType"/>
    <iact:actionData xml:id="d255">
      <inkml:trace xmlns:inkml="http://www.w3.org/2003/InkML" xml:id="stk177" contextRef="#ctx0" brushRef="#br0">8455 15203 0,'0'0'7,"0"0"3,0 0-1,74 0 1,46 0-1,79-9 1,49-11 1,-29 3-3,-45 1 1,-54 7 1,-45 1-1,-30 0 0,-16-5 1,-12-3-1</inkml:trace>
    </iact:actionData>
  </iact:action>
  <iact:action type="add" startTime="533564">
    <iact:property name="dataType"/>
    <iact:actionData xml:id="d256">
      <inkml:trace xmlns:inkml="http://www.w3.org/2003/InkML" xml:id="stk178" contextRef="#ctx0" brushRef="#br0">9113 14549 0,'0'0'6,"0"0"4,0 0-1,12 95 0,25 87 1,5 66 0,-9-36-2,-17-76 2,-12-53-1,-4-37 1,0-26-1</inkml:trace>
    </iact:actionData>
  </iact:action>
  <iact:action type="add" startTime="533852">
    <iact:property name="dataType"/>
    <iact:actionData xml:id="d257">
      <inkml:trace xmlns:inkml="http://www.w3.org/2003/InkML" xml:id="stk179" contextRef="#ctx0" brushRef="#br0">10474 14027 0,'0'0'9,"0"0"1,0 0-2,0 0 1,-17 74-1,17 51 2,4 90-1,5 42 2,-9-38-1,0-62 0,4-45-1,12-33 1,17-25 0,25-21-1,25-46 0,50-61 0,32-79 0</inkml:trace>
    </iact:actionData>
  </iact:action>
  <iact:action type="add" startTime="534120">
    <iact:property name="dataType"/>
    <iact:actionData xml:id="d258">
      <inkml:trace xmlns:inkml="http://www.w3.org/2003/InkML" xml:id="stk180" contextRef="#ctx0" brushRef="#br0">10180 14168 0,'0'0'5,"0"0"3,0 0 2,79 37-2,45 4 2,66 1-3,5-13 4,-38-17-3,-62-8 1,-37-8 1</inkml:trace>
    </iact:actionData>
  </iact:action>
  <iact:action type="add" startTime="534310">
    <iact:property name="dataType"/>
    <iact:actionData xml:id="d259">
      <inkml:trace xmlns:inkml="http://www.w3.org/2003/InkML" xml:id="stk181" contextRef="#ctx0" brushRef="#br0">11111 14946 0,'0'0'6,"0"0"4,79-12 0,41-30-2,41-41 2,-20-12 1,-50 17 1,-42 20-4,-32 20 2,-17 18-2,-13 3 1,-16 5 1,-16 20-1,-30 46 2,-20 78-3,13 63 2,32 4-1,29-50 0,17-54 0,12-33 1,17-25-1,17-24 0,36-42 2,46-83-3,17-128 2,-34-63 0,-40 51-1,-22 66 0,-3 74 1,-5 50 0,-4 24-3,-4 22 4,-13 16-4,5 21 3,16 49-1,13 75 1,8 45 0,-21-28-1,-20-50 1,-9-46-1,-4-29-1,-4-12 2,0-9-1,4-7-1,5-5 0,-9-4 2,12-8 0,21-17-1,21-25 0,12-24 1,-4-1-1,-8 17 0,-21 21 1,-8 16-1,-5 9 0,1 8 1,4 8-1,8 8 0,4 5 1,1 3-1,-5-3 0</inkml:trace>
    </iact:actionData>
  </iact:action>
  <iact:action type="add" startTime="535151">
    <iact:property name="dataType"/>
    <iact:actionData xml:id="d260">
      <inkml:trace xmlns:inkml="http://www.w3.org/2003/InkML" xml:id="stk182" contextRef="#ctx0" brushRef="#br0">13329 14172 0,'0'0'5,"0"0"6,0 0-3,4 74 2,8 42-1,9 66 0,-1-8 2,-7-45 0,-9-51-2,0-28 0,-4-21 1,0-12-1,0-13 0,0-8-2,8-21 3,9-33-1,8-33 0,0 0 1,-9 24 0,1 18-1,-5 16 0,-4 12 1,1 8-1,3 9 0,5 8 1,8 9-1,8 12 0,4 4 0,-4-5 1,0-3-1,-4-8 1,0-9-1,0-8 0,4-13 1,13-12-1,-5-4 0,0 0 0,-3 4 1,-10 8-1,-3 9 0,-4 12 1,8 12-1,12 21 0,9 13 1,-5-5-1,9-20 0</inkml:trace>
    </iact:actionData>
  </iact:action>
  <iact:action type="add" startTime="535693">
    <iact:property name="dataType"/>
    <iact:actionData xml:id="d261">
      <inkml:trace xmlns:inkml="http://www.w3.org/2003/InkML" xml:id="stk183" contextRef="#ctx0" brushRef="#br0">14640 14106 0,'0'0'5,"0"0"4,75 33 1,69 0-1,76-8 2,24-30-3,-33-19 1,-58-14 1,-58 5-1,-70 17 1,-29 7-1,-13 1 0,-16-4 1,-8-9-1,-9-8 0,-4 0 1,5 4-1,11 9 0,14 7 1,7 18-1,9 24 1,8 45-1,12 59 1,13 20-2,-13-41 2,1-45-1</inkml:trace>
    </iact:actionData>
  </iact:action>
  <iact:action type="add" startTime="536111">
    <iact:property name="dataType"/>
    <iact:actionData xml:id="d262">
      <inkml:trace xmlns:inkml="http://www.w3.org/2003/InkML" xml:id="stk184" contextRef="#ctx0" brushRef="#br0">16771 13733 0,'0'0'7,"0"0"9,41 50-12,1-9 4</inkml:trace>
    </iact:actionData>
  </iact:action>
  <iact:action type="add" startTime="536259">
    <iact:property name="dataType"/>
    <iact:actionData xml:id="d263">
      <inkml:trace xmlns:inkml="http://www.w3.org/2003/InkML" xml:id="stk185" contextRef="#ctx0" brushRef="#br0">18186 13853 0,'0'0'7,"0"0"3</inkml:trace>
    </iact:actionData>
  </iact:action>
  <iact:action type="add" startTime="536400">
    <iact:property name="dataType"/>
    <iact:actionData xml:id="d264">
      <inkml:trace xmlns:inkml="http://www.w3.org/2003/InkML" xml:id="stk186" contextRef="#ctx0" brushRef="#br0">20581 12880 0,'0'0'7</inkml:trace>
    </iact:actionData>
  </iact:action>
  <iact:action type="add" startTime="538691">
    <iact:property name="dataType"/>
    <iact:actionData xml:id="d265">
      <inkml:trace xmlns:inkml="http://www.w3.org/2003/InkML" xml:id="stk187" contextRef="#ctx0" brushRef="#br0">8426 14064 0,'0'0'7,"0"0"3,0 0 0,0 0-3</inkml:trace>
    </iact:actionData>
  </iact:action>
  <iact:action type="add" startTime="538793">
    <iact:property name="dataType"/>
    <iact:actionData xml:id="d266">
      <inkml:trace xmlns:inkml="http://www.w3.org/2003/InkML" xml:id="stk188" contextRef="#ctx0" brushRef="#br0">8422 14168 0,'0'0'7</inkml:trace>
    </iact:actionData>
  </iact:action>
  <iact:action type="add" startTime="539251">
    <iact:property name="dataType"/>
    <iact:actionData xml:id="d267">
      <inkml:trace xmlns:inkml="http://www.w3.org/2003/InkML" xml:id="stk189" contextRef="#ctx0" brushRef="#br0">8434 16101 0,'0'0'6,"0"0"4,0 0 0,0 0-2,0 0 1,46-16 1,-5 11-1,21 1 1,13 0-2,16 0 2,20 0 0,17 0 0,30 0 1,24-5-2,16 1 1,5-4-1,12-9 1,9 4-1,-1 5-1,9-9 4,12 5-4,25-1 3,20-4-3,22 1 2,20-5-1,12-8 0,-4 0 1,-4 0-1,1 4 2,3 0-3,0 8 2,9 0-2,20 5 2,17 7-1,24-7 1,1 12-2,-1-9 3,-7 1-2,-17-13 0,-26-16 0,-40-17 1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C6A6CB9B-DA86-4425-BB98-B518DC9E479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00D5F4D2-486A-4B16-905E-63AA5AFBFB6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8B6AD8E-2A74-4983-82DD-D6BDDBF9F1E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23B0B1CE-BB2E-4264-B5F5-CF6F328F539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1700" y="4687888"/>
            <a:ext cx="495300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6697C0E0-455D-43B7-BEA6-2169EC18842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AC0D50D0-34CE-4727-8E4F-6DE24BAB06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5D76793-3C02-4BAB-81E1-18861E004C2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18F161B9-FE5E-4D49-9559-390E99B02400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95571113-1A2C-4DD9-9E74-45926CA420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020D64A4-5068-4763-8D8C-A8C14668A6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51B0032C-4811-4D01-9AB0-B73F2AF841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96D3E666-7838-44F1-8932-55E84A08FBB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C2C678E9-D50D-4D06-A80F-FF92C53BD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EA17F7A3-FF5E-4F60-85C3-46BD2BE869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9896184A-A275-4A1F-A57B-06CDD63DB5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27DDF1C7-6C31-44FE-8700-91F0358139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FFA3EA61-F9E9-43BD-9BB2-FAACA3708BB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687E8B85-A9B9-4C52-A20B-9E812253730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966A2617-4476-4256-812D-BD0B26BB7C6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D01A7440-8B97-4364-A067-626B00D0FC5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5B58061F-3B2C-4596-BB80-3E979F93A3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05078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5805CAAC-62C8-4898-AE53-55CA8736DC9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4DCBFBF-4A19-4C8E-ACF3-ACE5B2779E3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3448CB5-495F-4829-9514-47A4D474A75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4774ED-3842-4857-9748-B43F683916F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32406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5F0B656-27AD-41D6-93C8-8123EA34886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FE348E9A-98A4-44F8-B8E9-20989FB82D5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0C352CB-E57C-4604-BF05-5876483B09A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0FCCD6-8A29-458B-A31B-007088EBE80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43068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924DE6E5-6608-4F7C-AEB3-5B401BB1CE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24612D9A-7EAC-419D-9CE0-380CFD9C38C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F4274ED-33D2-4DD9-B246-A3E4FE72C0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D8ED63-4ED7-40D1-BA5C-18F7582C5CF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3588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3C814E2A-0108-47D7-A881-9CA4CF05F4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B41B1B2-125C-48E8-830E-343FC70878A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6C294F32-E7AC-40AF-AA72-0DEE6221BA9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87FE09-C6C7-463E-A733-4E4DF795ADB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30621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CFFEDE5-463A-4CC0-A708-8DE82F9FE64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EE596841-0125-4F2A-92D5-2DD824C78B7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5EF0716E-5846-4468-AF9F-2944FE372E4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35A210-1B55-49BA-B4F7-35238333F2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18573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491A33B-FA8F-42FE-BEA0-4C2657C44B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AF22323C-4651-4D29-A758-D76A264AEE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32D4147E-E8C8-4CB7-873C-68ABDBA9206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07174C-99A5-48AF-B997-0519B28586E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03753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DBC5DBFB-15C9-4A09-8837-569DF98D868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894B1A37-C701-4991-97D3-54D41AE13F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0317CEC4-D900-4A28-B056-FCE64E14A7F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0D31E9-0383-4D28-8C6C-04BD6CBB881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07815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75E43AA4-F98B-464F-8C39-8B8EF2EDECB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B4BD2D3D-3B63-4812-B2AC-3D147B2D76C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17672A22-B1F1-4617-807C-55512DFA10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1B894E-838E-4C54-9451-F42ACF8FDD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17932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B872330C-1188-48A6-95A9-44BA0B99536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A7962D9D-ED27-4AE1-872C-AD7AF7785E6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5E3FA69C-A376-4215-8EB0-9FA38880FEE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841162-4A98-40EF-AB4C-A5D61D7708F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9407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5E60F83-43CF-4DA7-9803-48150DE2805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D38F6BA1-FFED-45E6-88BA-B42B009E84B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68A98E65-F031-4DB4-A1D6-B86992098D4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C950DA-139B-44DC-B530-270ADEE0B19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62839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168964C-DFED-4A1E-8CD2-3E8BD777AAC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471CB21-CEDD-4C56-9367-FF8CDBBAED6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7ADA1D1-B942-4B96-8EC6-F30B4108D0B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D906D3ED-6463-47AC-8064-CDD619CCC9C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3C90DB48-A8C3-40E9-80AE-061DC3BCA13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B2912354-8BB6-4813-9F03-1816E043FD1B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E628D2D-B203-479F-AED7-50A002FA6386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CC58842E-E776-44F5-BE58-606FFACA28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21C713C5-2678-4BF8-B041-957174038A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780940C4-74BA-4B7D-96AB-F910EB5BC75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83329FF-1A90-43B3-B7A3-45E1C1B01E3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8BEA365-6B16-4C3A-A282-36FCFA1C078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0CD5FCEA-47FA-4113-996E-B25EC7442F4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4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2.png"/><Relationship Id="rId5" Type="http://schemas.microsoft.com/office/2011/relationships/inkAction" Target="../ink/inkAction10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microsoft.com/office/2011/relationships/inkAction" Target="../ink/inkAction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microsoft.com/office/2011/relationships/inkAction" Target="../ink/inkAction3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6914D07C-6573-4F16-8E2C-C19EE8BB2F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预测分析法预习要点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6A1605F4-A8E2-40D7-8953-9B178BFDB2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 dirty="0"/>
              <a:t>如何解决平凡算法可能产生组合爆炸的问题</a:t>
            </a:r>
            <a:br>
              <a:rPr lang="en-US" altLang="zh-CN" sz="2800" dirty="0"/>
            </a:br>
            <a:r>
              <a:rPr lang="zh-CN" altLang="en-US" sz="2800" dirty="0"/>
              <a:t>实现每一步确定唯一可能的候选式？</a:t>
            </a:r>
            <a:endParaRPr lang="en-US" altLang="zh-CN" sz="2800" dirty="0"/>
          </a:p>
          <a:p>
            <a:pPr eaLnBrk="1" hangingPunct="1"/>
            <a:r>
              <a:rPr lang="zh-CN" altLang="en-US" sz="2800" dirty="0"/>
              <a:t>核心思想：根据下一输入单词选择候选式</a:t>
            </a:r>
            <a:endParaRPr lang="en-US" altLang="zh-CN" sz="2800" dirty="0"/>
          </a:p>
          <a:p>
            <a:pPr lvl="1" eaLnBrk="1" hangingPunct="1"/>
            <a:r>
              <a:rPr lang="zh-CN" altLang="en-US" sz="2400" dirty="0"/>
              <a:t>推导结果要与输入匹配</a:t>
            </a:r>
            <a:endParaRPr lang="en-US" altLang="zh-CN" sz="2400" dirty="0"/>
          </a:p>
          <a:p>
            <a:pPr marL="457200" lvl="1" indent="0" eaLnBrk="1" hangingPunct="1">
              <a:buNone/>
            </a:pPr>
            <a:r>
              <a:rPr lang="en-US" altLang="zh-CN" sz="2400" dirty="0">
                <a:sym typeface="Wingdings" panose="05000000000000000000" pitchFamily="2" charset="2"/>
              </a:rPr>
              <a:t></a:t>
            </a:r>
            <a:r>
              <a:rPr lang="zh-CN" altLang="en-US" sz="2400" dirty="0">
                <a:sym typeface="Wingdings" panose="05000000000000000000" pitchFamily="2" charset="2"/>
              </a:rPr>
              <a:t>候选式推导的首单词应与输入的下一单词相同</a:t>
            </a:r>
            <a:endParaRPr lang="en-US" altLang="zh-CN" sz="2400" dirty="0"/>
          </a:p>
          <a:p>
            <a:pPr marL="457200" lvl="1" indent="0" eaLnBrk="1" hangingPunct="1">
              <a:buNone/>
            </a:pPr>
            <a:r>
              <a:rPr lang="en-US" altLang="zh-CN" sz="2400" dirty="0">
                <a:sym typeface="Wingdings" panose="05000000000000000000" pitchFamily="2" charset="2"/>
              </a:rPr>
              <a:t></a:t>
            </a:r>
            <a:r>
              <a:rPr lang="zh-CN" altLang="en-US" sz="2400" dirty="0">
                <a:sym typeface="Wingdings" panose="05000000000000000000" pitchFamily="2" charset="2"/>
              </a:rPr>
              <a:t>选择</a:t>
            </a:r>
            <a:r>
              <a:rPr lang="en-US" altLang="zh-CN" sz="2400" dirty="0">
                <a:sym typeface="Wingdings" panose="05000000000000000000" pitchFamily="2" charset="2"/>
              </a:rPr>
              <a:t>FIRST</a:t>
            </a:r>
            <a:r>
              <a:rPr lang="zh-CN" altLang="en-US" sz="2400" dirty="0">
                <a:sym typeface="Wingdings" panose="05000000000000000000" pitchFamily="2" charset="2"/>
              </a:rPr>
              <a:t>集包含下一输入单词的候选式</a:t>
            </a:r>
            <a:endParaRPr lang="en-US" altLang="zh-CN" sz="2400" dirty="0">
              <a:sym typeface="Wingdings" panose="05000000000000000000" pitchFamily="2" charset="2"/>
            </a:endParaRPr>
          </a:p>
          <a:p>
            <a:pPr lvl="1" eaLnBrk="1" hangingPunct="1"/>
            <a:r>
              <a:rPr lang="zh-CN" altLang="en-US" sz="2400" dirty="0">
                <a:sym typeface="Wingdings" panose="05000000000000000000" pitchFamily="2" charset="2"/>
              </a:rPr>
              <a:t>线性时间复杂性</a:t>
            </a:r>
            <a:endParaRPr lang="en-US" altLang="zh-CN" sz="2400" dirty="0">
              <a:sym typeface="Wingdings" panose="05000000000000000000" pitchFamily="2" charset="2"/>
            </a:endParaRPr>
          </a:p>
          <a:p>
            <a:pPr lvl="1" eaLnBrk="1" hangingPunct="1"/>
            <a:r>
              <a:rPr lang="zh-CN" altLang="en-US" sz="2400" dirty="0">
                <a:sym typeface="Wingdings" panose="05000000000000000000" pitchFamily="2" charset="2"/>
              </a:rPr>
              <a:t>要求文法无左递归</a:t>
            </a:r>
            <a:r>
              <a:rPr lang="en-US" altLang="zh-CN" sz="2400" dirty="0">
                <a:sym typeface="Wingdings" panose="05000000000000000000" pitchFamily="2" charset="2"/>
              </a:rPr>
              <a:t>——</a:t>
            </a:r>
            <a:r>
              <a:rPr lang="zh-CN" altLang="en-US" sz="2400" dirty="0">
                <a:sym typeface="Wingdings" panose="05000000000000000000" pitchFamily="2" charset="2"/>
              </a:rPr>
              <a:t>改写成右递归</a:t>
            </a:r>
            <a:endParaRPr lang="en-US" altLang="zh-CN" sz="2000" dirty="0"/>
          </a:p>
          <a:p>
            <a:pPr eaLnBrk="1" hangingPunct="1"/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8006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415"/>
    </mc:Choice>
    <mc:Fallback xmlns="">
      <p:transition spd="slow" advTm="13041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947E1C3A-ACCE-457B-862A-C72132FEA8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2.4.5  </a:t>
            </a:r>
            <a:r>
              <a:rPr lang="zh-CN" altLang="en-US"/>
              <a:t>左递归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05EC818-0219-40FE-B613-D0571C4D9B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z="2400">
                <a:solidFill>
                  <a:srgbClr val="FF3300"/>
                </a:solidFill>
              </a:rPr>
              <a:t>left recursion</a:t>
            </a:r>
            <a:r>
              <a:rPr lang="zh-CN" altLang="en-US" sz="2400"/>
              <a:t>，导致无限循环</a:t>
            </a:r>
          </a:p>
          <a:p>
            <a:pPr eaLnBrk="1" hangingPunct="1"/>
            <a:r>
              <a:rPr lang="zh-CN" altLang="en-US" sz="2400"/>
              <a:t>解决方法：改写文法</a:t>
            </a:r>
          </a:p>
          <a:p>
            <a:pPr lvl="1" eaLnBrk="1" hangingPunct="1"/>
            <a:r>
              <a:rPr kumimoji="0" lang="en-US" altLang="zh-CN" sz="2000">
                <a:solidFill>
                  <a:srgbClr val="FF3300"/>
                </a:solidFill>
              </a:rPr>
              <a:t>A</a:t>
            </a:r>
            <a:r>
              <a:rPr kumimoji="0" lang="en-US" altLang="zh-CN" sz="2000">
                <a:solidFill>
                  <a:srgbClr val="FF3300"/>
                </a:solidFill>
                <a:sym typeface="Symbol" panose="05050102010706020507" pitchFamily="18" charset="2"/>
              </a:rPr>
              <a:t>A |  </a:t>
            </a:r>
            <a:r>
              <a:rPr kumimoji="0" lang="zh-CN" altLang="en-US" sz="2000">
                <a:solidFill>
                  <a:srgbClr val="FF3300"/>
                </a:solidFill>
                <a:sym typeface="Wingdings" panose="05000000000000000000" pitchFamily="2" charset="2"/>
              </a:rPr>
              <a:t>改写为</a:t>
            </a:r>
          </a:p>
          <a:p>
            <a:pPr lvl="1" eaLnBrk="1" hangingPunct="1"/>
            <a:r>
              <a:rPr kumimoji="0" lang="en-US" altLang="zh-CN" sz="2000">
                <a:solidFill>
                  <a:srgbClr val="FF3300"/>
                </a:solidFill>
              </a:rPr>
              <a:t>A</a:t>
            </a:r>
            <a:r>
              <a:rPr kumimoji="0" lang="en-US" altLang="zh-CN" sz="2000">
                <a:solidFill>
                  <a:srgbClr val="FF3300"/>
                </a:solidFill>
                <a:sym typeface="Symbol" panose="05050102010706020507" pitchFamily="18" charset="2"/>
              </a:rPr>
              <a:t> R</a:t>
            </a:r>
            <a:br>
              <a:rPr kumimoji="0" lang="en-US" altLang="zh-CN" sz="2000">
                <a:solidFill>
                  <a:srgbClr val="FF3300"/>
                </a:solidFill>
                <a:sym typeface="Symbol" panose="05050102010706020507" pitchFamily="18" charset="2"/>
              </a:rPr>
            </a:br>
            <a:r>
              <a:rPr kumimoji="0" lang="en-US" altLang="zh-CN" sz="2000">
                <a:solidFill>
                  <a:srgbClr val="FF3300"/>
                </a:solidFill>
                <a:sym typeface="Symbol" panose="05050102010706020507" pitchFamily="18" charset="2"/>
              </a:rPr>
              <a:t>R R | </a:t>
            </a:r>
            <a:r>
              <a:rPr lang="en-US" altLang="zh-CN" sz="2000">
                <a:solidFill>
                  <a:srgbClr val="FF3300"/>
                </a:solidFill>
                <a:sym typeface="Symbol" panose="05050102010706020507" pitchFamily="18" charset="2"/>
              </a:rPr>
              <a:t>ε</a:t>
            </a:r>
          </a:p>
          <a:p>
            <a:pPr eaLnBrk="1" hangingPunct="1"/>
            <a:r>
              <a:rPr lang="zh-CN" altLang="en-US" sz="2400">
                <a:sym typeface="Symbol" panose="05050102010706020507" pitchFamily="18" charset="2"/>
              </a:rPr>
              <a:t>例</a:t>
            </a:r>
          </a:p>
          <a:p>
            <a:pPr lvl="1" eaLnBrk="1" hangingPunct="1"/>
            <a:r>
              <a:rPr kumimoji="0" lang="en-US" altLang="zh-CN" sz="2000" i="1"/>
              <a:t>expr </a:t>
            </a:r>
            <a:r>
              <a:rPr kumimoji="0" lang="en-US" altLang="zh-CN" sz="2000">
                <a:sym typeface="Symbol" panose="05050102010706020507" pitchFamily="18" charset="2"/>
              </a:rPr>
              <a:t></a:t>
            </a:r>
            <a:r>
              <a:rPr kumimoji="0" lang="en-US" altLang="zh-CN" sz="2000" i="1"/>
              <a:t> </a:t>
            </a:r>
            <a:r>
              <a:rPr kumimoji="0" lang="en-US" altLang="zh-CN" sz="2000" i="1">
                <a:sym typeface="Math1" pitchFamily="2" charset="2"/>
              </a:rPr>
              <a:t>expr </a:t>
            </a:r>
            <a:r>
              <a:rPr kumimoji="0" lang="en-US" altLang="zh-CN" sz="2000" i="1" u="sng">
                <a:sym typeface="Math1" pitchFamily="2" charset="2"/>
              </a:rPr>
              <a:t>+ term</a:t>
            </a:r>
            <a:r>
              <a:rPr kumimoji="0" lang="en-US" altLang="zh-CN" sz="2000" i="1">
                <a:sym typeface="Math1" pitchFamily="2" charset="2"/>
              </a:rPr>
              <a:t> | </a:t>
            </a:r>
            <a:r>
              <a:rPr kumimoji="0" lang="en-US" altLang="zh-CN" sz="2000" i="1" u="sng">
                <a:sym typeface="Math1" pitchFamily="2" charset="2"/>
              </a:rPr>
              <a:t>term</a:t>
            </a:r>
            <a:r>
              <a:rPr kumimoji="0" lang="en-US" altLang="zh-CN" sz="2000">
                <a:sym typeface="Wingdings" panose="05000000000000000000" pitchFamily="2" charset="2"/>
              </a:rPr>
              <a:t></a:t>
            </a:r>
            <a:endParaRPr kumimoji="0" lang="en-US" altLang="zh-CN" sz="2000">
              <a:sym typeface="Math1" pitchFamily="2" charset="2"/>
            </a:endParaRPr>
          </a:p>
          <a:p>
            <a:pPr lvl="1" eaLnBrk="1" hangingPunct="1"/>
            <a:r>
              <a:rPr kumimoji="0" lang="en-US" altLang="zh-CN" sz="2000" i="1"/>
              <a:t>expr </a:t>
            </a:r>
            <a:r>
              <a:rPr kumimoji="0" lang="en-US" altLang="zh-CN" sz="2000">
                <a:sym typeface="Symbol" panose="05050102010706020507" pitchFamily="18" charset="2"/>
              </a:rPr>
              <a:t></a:t>
            </a:r>
            <a:r>
              <a:rPr kumimoji="0" lang="en-US" altLang="zh-CN" sz="2000" i="1"/>
              <a:t> </a:t>
            </a:r>
            <a:r>
              <a:rPr kumimoji="0" lang="en-US" altLang="zh-CN" sz="2000" i="1" u="sng">
                <a:sym typeface="Math1" pitchFamily="2" charset="2"/>
              </a:rPr>
              <a:t>term</a:t>
            </a:r>
            <a:r>
              <a:rPr kumimoji="0" lang="en-US" altLang="zh-CN" sz="2000" i="1">
                <a:sym typeface="Math1" pitchFamily="2" charset="2"/>
              </a:rPr>
              <a:t> rest</a:t>
            </a:r>
            <a:br>
              <a:rPr kumimoji="0" lang="en-US" altLang="zh-CN" sz="2000" i="1">
                <a:sym typeface="Math1" pitchFamily="2" charset="2"/>
              </a:rPr>
            </a:br>
            <a:r>
              <a:rPr kumimoji="0" lang="en-US" altLang="zh-CN" sz="2000" i="1">
                <a:sym typeface="Math1" pitchFamily="2" charset="2"/>
              </a:rPr>
              <a:t>rest</a:t>
            </a:r>
            <a:r>
              <a:rPr kumimoji="0" lang="en-US" altLang="zh-CN" sz="2000" i="1"/>
              <a:t> </a:t>
            </a:r>
            <a:r>
              <a:rPr kumimoji="0" lang="en-US" altLang="zh-CN" sz="2000">
                <a:sym typeface="Symbol" panose="05050102010706020507" pitchFamily="18" charset="2"/>
              </a:rPr>
              <a:t></a:t>
            </a:r>
            <a:r>
              <a:rPr kumimoji="0" lang="en-US" altLang="zh-CN" sz="2000" i="1"/>
              <a:t> </a:t>
            </a:r>
            <a:r>
              <a:rPr kumimoji="0" lang="en-US" altLang="zh-CN" sz="2000" i="1" u="sng"/>
              <a:t>+ term</a:t>
            </a:r>
            <a:r>
              <a:rPr kumimoji="0" lang="en-US" altLang="zh-CN" sz="2000" i="1"/>
              <a:t> rest </a:t>
            </a:r>
            <a:r>
              <a:rPr kumimoji="0" lang="en-US" altLang="zh-CN" sz="2000">
                <a:sym typeface="Symbol" panose="05050102010706020507" pitchFamily="18" charset="2"/>
              </a:rPr>
              <a:t>| </a:t>
            </a:r>
            <a:r>
              <a:rPr lang="en-US" altLang="zh-CN" sz="2000">
                <a:sym typeface="Symbol" panose="05050102010706020507" pitchFamily="18" charset="2"/>
              </a:rPr>
              <a:t>ε</a:t>
            </a:r>
          </a:p>
        </p:txBody>
      </p:sp>
      <p:sp>
        <p:nvSpPr>
          <p:cNvPr id="26628" name="Text Box 4">
            <a:extLst>
              <a:ext uri="{FF2B5EF4-FFF2-40B4-BE49-F238E27FC236}">
                <a16:creationId xmlns:a16="http://schemas.microsoft.com/office/drawing/2014/main" id="{1114BEBC-60EB-4C05-A4C3-AE20247D95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572000"/>
            <a:ext cx="38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rgbClr val="FF3300"/>
                </a:solidFill>
                <a:latin typeface="Symbol" panose="05050102010706020507" pitchFamily="18" charset="2"/>
              </a:rPr>
              <a:t>a</a:t>
            </a:r>
          </a:p>
        </p:txBody>
      </p:sp>
      <p:sp>
        <p:nvSpPr>
          <p:cNvPr id="26629" name="Text Box 5">
            <a:extLst>
              <a:ext uri="{FF2B5EF4-FFF2-40B4-BE49-F238E27FC236}">
                <a16:creationId xmlns:a16="http://schemas.microsoft.com/office/drawing/2014/main" id="{A83A3896-0125-42FD-A768-B13B832444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4572000"/>
            <a:ext cx="38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 b="1">
                <a:solidFill>
                  <a:srgbClr val="FF3300"/>
                </a:solidFill>
                <a:latin typeface="Symbol" panose="05050102010706020507" pitchFamily="18" charset="2"/>
              </a:rPr>
              <a:t>b</a:t>
            </a:r>
          </a:p>
        </p:txBody>
      </p:sp>
      <p:sp>
        <p:nvSpPr>
          <p:cNvPr id="26630" name="Line 6">
            <a:extLst>
              <a:ext uri="{FF2B5EF4-FFF2-40B4-BE49-F238E27FC236}">
                <a16:creationId xmlns:a16="http://schemas.microsoft.com/office/drawing/2014/main" id="{BC0189D0-DC4C-4CCF-9117-41364A53F72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733800" y="4038600"/>
            <a:ext cx="1219200" cy="762000"/>
          </a:xfrm>
          <a:prstGeom prst="line">
            <a:avLst/>
          </a:prstGeom>
          <a:noFill/>
          <a:ln w="25400">
            <a:solidFill>
              <a:srgbClr val="FF33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6631" name="Line 7">
            <a:extLst>
              <a:ext uri="{FF2B5EF4-FFF2-40B4-BE49-F238E27FC236}">
                <a16:creationId xmlns:a16="http://schemas.microsoft.com/office/drawing/2014/main" id="{8637A46E-B7DC-4412-9BD6-25471AA2749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72000" y="4038600"/>
            <a:ext cx="1371600" cy="685800"/>
          </a:xfrm>
          <a:prstGeom prst="line">
            <a:avLst/>
          </a:prstGeom>
          <a:noFill/>
          <a:ln w="25400">
            <a:solidFill>
              <a:srgbClr val="FF33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6632" name="Text Box 8">
            <a:extLst>
              <a:ext uri="{FF2B5EF4-FFF2-40B4-BE49-F238E27FC236}">
                <a16:creationId xmlns:a16="http://schemas.microsoft.com/office/drawing/2014/main" id="{A23535B4-C4D7-4570-86F0-331D0A75FF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1905000"/>
            <a:ext cx="3657600" cy="221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200">
                <a:solidFill>
                  <a:srgbClr val="3333CC"/>
                </a:solidFill>
                <a:latin typeface="Tahoma" panose="020B0604030504040204" pitchFamily="34" charset="0"/>
              </a:rPr>
              <a:t>void idlist()</a:t>
            </a:r>
          </a:p>
          <a:p>
            <a:pPr eaLnBrk="1" hangingPunct="1">
              <a:lnSpc>
                <a:spcPct val="65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200">
                <a:solidFill>
                  <a:srgbClr val="3333CC"/>
                </a:solidFill>
                <a:latin typeface="Tahoma" panose="020B0604030504040204" pitchFamily="34" charset="0"/>
              </a:rPr>
              <a:t>{</a:t>
            </a:r>
          </a:p>
          <a:p>
            <a:pPr eaLnBrk="1" hangingPunct="1">
              <a:lnSpc>
                <a:spcPct val="65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200">
                <a:solidFill>
                  <a:srgbClr val="3333CC"/>
                </a:solidFill>
                <a:latin typeface="Tahoma" panose="020B0604030504040204" pitchFamily="34" charset="0"/>
              </a:rPr>
              <a:t>    </a:t>
            </a:r>
            <a:r>
              <a:rPr lang="en-US" altLang="zh-CN" sz="2200">
                <a:solidFill>
                  <a:srgbClr val="3333CC"/>
                </a:solidFill>
              </a:rPr>
              <a:t>…</a:t>
            </a:r>
            <a:endParaRPr lang="en-US" altLang="zh-CN" sz="2200">
              <a:solidFill>
                <a:srgbClr val="3333CC"/>
              </a:solidFill>
              <a:latin typeface="Tahom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200">
                <a:solidFill>
                  <a:srgbClr val="3333CC"/>
                </a:solidFill>
                <a:latin typeface="Tahoma" panose="020B0604030504040204" pitchFamily="34" charset="0"/>
              </a:rPr>
              <a:t>    if (lookahead == </a:t>
            </a:r>
            <a:r>
              <a:rPr lang="en-US" altLang="zh-CN" sz="2200">
                <a:solidFill>
                  <a:srgbClr val="3333CC"/>
                </a:solidFill>
              </a:rPr>
              <a:t>…</a:t>
            </a:r>
            <a:r>
              <a:rPr lang="en-US" altLang="zh-CN" sz="2200">
                <a:solidFill>
                  <a:srgbClr val="3333CC"/>
                </a:solidFill>
                <a:latin typeface="Tahoma" panose="020B0604030504040204" pitchFamily="34" charset="0"/>
              </a:rPr>
              <a:t>) {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200">
                <a:solidFill>
                  <a:srgbClr val="3333CC"/>
                </a:solidFill>
                <a:latin typeface="Tahoma" panose="020B0604030504040204" pitchFamily="34" charset="0"/>
              </a:rPr>
              <a:t>	idlist();</a:t>
            </a:r>
          </a:p>
          <a:p>
            <a:pPr eaLnBrk="1" hangingPunct="1">
              <a:lnSpc>
                <a:spcPct val="65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200">
                <a:solidFill>
                  <a:srgbClr val="3333CC"/>
                </a:solidFill>
                <a:latin typeface="Tahoma" panose="020B0604030504040204" pitchFamily="34" charset="0"/>
              </a:rPr>
              <a:t>	</a:t>
            </a:r>
            <a:r>
              <a:rPr lang="en-US" altLang="zh-CN" sz="2200">
                <a:solidFill>
                  <a:srgbClr val="3333CC"/>
                </a:solidFill>
              </a:rPr>
              <a:t>…</a:t>
            </a:r>
            <a:endParaRPr lang="en-US" altLang="zh-CN" sz="2200">
              <a:solidFill>
                <a:srgbClr val="3333CC"/>
              </a:solidFill>
              <a:latin typeface="Tahoma" panose="020B0604030504040204" pitchFamily="34" charset="0"/>
            </a:endParaRPr>
          </a:p>
          <a:p>
            <a:pPr eaLnBrk="1" hangingPunct="1">
              <a:lnSpc>
                <a:spcPct val="65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200">
                <a:solidFill>
                  <a:srgbClr val="3333CC"/>
                </a:solidFill>
                <a:latin typeface="Tahoma" panose="020B0604030504040204" pitchFamily="34" charset="0"/>
              </a:rPr>
              <a:t>    }</a:t>
            </a:r>
          </a:p>
          <a:p>
            <a:pPr eaLnBrk="1" hangingPunct="1">
              <a:lnSpc>
                <a:spcPct val="65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200">
                <a:solidFill>
                  <a:srgbClr val="3333CC"/>
                </a:solidFill>
                <a:latin typeface="Tahoma" panose="020B0604030504040204" pitchFamily="34" charset="0"/>
              </a:rPr>
              <a:t>}</a:t>
            </a:r>
          </a:p>
        </p:txBody>
      </p:sp>
      <p:sp>
        <p:nvSpPr>
          <p:cNvPr id="26633" name="Freeform 9">
            <a:extLst>
              <a:ext uri="{FF2B5EF4-FFF2-40B4-BE49-F238E27FC236}">
                <a16:creationId xmlns:a16="http://schemas.microsoft.com/office/drawing/2014/main" id="{86FD5B65-73C4-4DB3-90D2-49258EE80AF3}"/>
              </a:ext>
            </a:extLst>
          </p:cNvPr>
          <p:cNvSpPr>
            <a:spLocks/>
          </p:cNvSpPr>
          <p:nvPr/>
        </p:nvSpPr>
        <p:spPr bwMode="auto">
          <a:xfrm>
            <a:off x="5403850" y="2057400"/>
            <a:ext cx="1073150" cy="1219200"/>
          </a:xfrm>
          <a:custGeom>
            <a:avLst/>
            <a:gdLst>
              <a:gd name="T0" fmla="*/ 2147483646 w 676"/>
              <a:gd name="T1" fmla="*/ 2147483646 h 737"/>
              <a:gd name="T2" fmla="*/ 2147483646 w 676"/>
              <a:gd name="T3" fmla="*/ 2147483646 h 737"/>
              <a:gd name="T4" fmla="*/ 2147483646 w 676"/>
              <a:gd name="T5" fmla="*/ 2147483646 h 737"/>
              <a:gd name="T6" fmla="*/ 2147483646 w 676"/>
              <a:gd name="T7" fmla="*/ 0 h 737"/>
              <a:gd name="T8" fmla="*/ 0 60000 65536"/>
              <a:gd name="T9" fmla="*/ 0 60000 65536"/>
              <a:gd name="T10" fmla="*/ 0 60000 65536"/>
              <a:gd name="T11" fmla="*/ 0 60000 65536"/>
              <a:gd name="T12" fmla="*/ 0 w 676"/>
              <a:gd name="T13" fmla="*/ 0 h 737"/>
              <a:gd name="T14" fmla="*/ 676 w 676"/>
              <a:gd name="T15" fmla="*/ 737 h 7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6" h="737">
                <a:moveTo>
                  <a:pt x="676" y="672"/>
                </a:moveTo>
                <a:cubicBezTo>
                  <a:pt x="496" y="704"/>
                  <a:pt x="306" y="737"/>
                  <a:pt x="196" y="672"/>
                </a:cubicBezTo>
                <a:cubicBezTo>
                  <a:pt x="86" y="607"/>
                  <a:pt x="32" y="391"/>
                  <a:pt x="16" y="279"/>
                </a:cubicBezTo>
                <a:cubicBezTo>
                  <a:pt x="0" y="167"/>
                  <a:pt x="82" y="58"/>
                  <a:pt x="100" y="0"/>
                </a:cubicBezTo>
              </a:path>
            </a:pathLst>
          </a:custGeom>
          <a:noFill/>
          <a:ln w="25400" cap="flat" cmpd="sng">
            <a:solidFill>
              <a:srgbClr val="FF3300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6634" name="Text Box 10">
            <a:extLst>
              <a:ext uri="{FF2B5EF4-FFF2-40B4-BE49-F238E27FC236}">
                <a16:creationId xmlns:a16="http://schemas.microsoft.com/office/drawing/2014/main" id="{5A22CD59-76C3-46D5-ACCD-456892135B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1400" y="3048000"/>
            <a:ext cx="152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 b="1">
                <a:solidFill>
                  <a:srgbClr val="FF3300"/>
                </a:solidFill>
                <a:latin typeface="Symbol" panose="05050102010706020507" pitchFamily="18" charset="2"/>
              </a:rPr>
              <a:t>一直不变</a:t>
            </a:r>
          </a:p>
        </p:txBody>
      </p:sp>
      <p:sp>
        <p:nvSpPr>
          <p:cNvPr id="26635" name="Text Box 12">
            <a:extLst>
              <a:ext uri="{FF2B5EF4-FFF2-40B4-BE49-F238E27FC236}">
                <a16:creationId xmlns:a16="http://schemas.microsoft.com/office/drawing/2014/main" id="{1BAD925A-016F-4DDD-BE94-7B886D3857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00" y="3962400"/>
            <a:ext cx="1447800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200">
                <a:solidFill>
                  <a:srgbClr val="3333CC"/>
                </a:solidFill>
                <a:latin typeface="Tahoma" panose="020B0604030504040204" pitchFamily="34" charset="0"/>
              </a:rPr>
              <a:t>id , id , </a:t>
            </a:r>
            <a:r>
              <a:rPr lang="en-US" altLang="zh-CN" sz="2200">
                <a:solidFill>
                  <a:srgbClr val="3333CC"/>
                </a:solidFill>
              </a:rPr>
              <a:t>…</a:t>
            </a:r>
            <a:endParaRPr lang="en-US" altLang="zh-CN" sz="2200">
              <a:solidFill>
                <a:srgbClr val="3333CC"/>
              </a:solidFill>
              <a:latin typeface="Tahom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  <a:sym typeface="Symbol" panose="05050102010706020507" pitchFamily="18" charset="2"/>
              </a:rPr>
              <a:t></a:t>
            </a:r>
          </a:p>
        </p:txBody>
      </p:sp>
      <p:sp>
        <p:nvSpPr>
          <p:cNvPr id="26636" name="Line 13">
            <a:extLst>
              <a:ext uri="{FF2B5EF4-FFF2-40B4-BE49-F238E27FC236}">
                <a16:creationId xmlns:a16="http://schemas.microsoft.com/office/drawing/2014/main" id="{ABAA6334-A909-49F3-B829-31B54D2D48B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391400" y="3048000"/>
            <a:ext cx="76200" cy="914400"/>
          </a:xfrm>
          <a:prstGeom prst="line">
            <a:avLst/>
          </a:prstGeom>
          <a:noFill/>
          <a:ln w="25400">
            <a:solidFill>
              <a:srgbClr val="FF3300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686DB08-2266-4BF1-9047-7187837C0FB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12800" y="11880"/>
              <a:ext cx="8649360" cy="63586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686DB08-2266-4BF1-9047-7187837C0F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3440" y="2520"/>
                <a:ext cx="8668080" cy="63774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8DFB8E8-4E3C-40D7-82D6-D047B45E27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3715"/>
    </mc:Choice>
    <mc:Fallback xmlns="">
      <p:transition spd="slow" advTm="553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0A566CDD-A32E-4E4B-88A3-3A1998091B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左递归 </a:t>
            </a:r>
            <a:r>
              <a:rPr lang="en-US" altLang="zh-CN"/>
              <a:t>vs. </a:t>
            </a:r>
            <a:r>
              <a:rPr lang="zh-CN" altLang="en-US"/>
              <a:t>右递归语法树差异</a:t>
            </a:r>
          </a:p>
        </p:txBody>
      </p:sp>
      <p:pic>
        <p:nvPicPr>
          <p:cNvPr id="27651" name="Picture 4" descr="lr">
            <a:extLst>
              <a:ext uri="{FF2B5EF4-FFF2-40B4-BE49-F238E27FC236}">
                <a16:creationId xmlns:a16="http://schemas.microsoft.com/office/drawing/2014/main" id="{38A9C3D8-EC19-41C2-9807-8C8F67BB9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75" y="1295400"/>
            <a:ext cx="8442325" cy="301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BC4D24EC-58C7-4336-9BEA-FA1CC7D8F7B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47480" y="1998720"/>
              <a:ext cx="8421840" cy="251028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BC4D24EC-58C7-4336-9BEA-FA1CC7D8F7B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8120" y="1989360"/>
                <a:ext cx="8440560" cy="25290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9681999C-ECEC-493A-9151-F10C3770DF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960"/>
    </mc:Choice>
    <mc:Fallback xmlns="">
      <p:transition spd="slow" advTm="112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75BF1CE5-5334-42EA-ACA9-31CB09D78B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预习作业</a:t>
            </a:r>
            <a:r>
              <a:rPr lang="en-US" altLang="zh-CN" dirty="0"/>
              <a:t>——</a:t>
            </a:r>
            <a:r>
              <a:rPr lang="zh-CN" altLang="en-US" dirty="0"/>
              <a:t>文法改写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4D88FDA9-A33D-4445-924D-0F92595E30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 dirty="0"/>
              <a:t>为令下面文法可用预测分析法进行分析</a:t>
            </a:r>
            <a:endParaRPr lang="en-US" altLang="zh-CN" sz="2800" dirty="0"/>
          </a:p>
          <a:p>
            <a:pPr lvl="1" eaLnBrk="1" hangingPunct="1"/>
            <a:r>
              <a:rPr lang="zh-CN" altLang="en-US" sz="2400" dirty="0"/>
              <a:t>改写为非左递归文法</a:t>
            </a:r>
            <a:endParaRPr lang="en-US" altLang="zh-CN" sz="2400" dirty="0"/>
          </a:p>
          <a:p>
            <a:pPr lvl="1" eaLnBrk="1" hangingPunct="1"/>
            <a:r>
              <a:rPr lang="zh-CN" altLang="en-US" sz="2400" dirty="0"/>
              <a:t>计算每个候选式的</a:t>
            </a:r>
            <a:r>
              <a:rPr lang="en-US" altLang="zh-CN" sz="2400" dirty="0"/>
              <a:t>FIRST</a:t>
            </a:r>
            <a:r>
              <a:rPr lang="zh-CN" altLang="en-US" sz="2400" dirty="0"/>
              <a:t>集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/>
              <a:t>expr </a:t>
            </a:r>
            <a:r>
              <a:rPr kumimoji="0" lang="en-US" altLang="zh-CN" sz="2000" dirty="0">
                <a:sym typeface="Symbol" panose="05050102010706020507" pitchFamily="18" charset="2"/>
              </a:rPr>
              <a:t> </a:t>
            </a:r>
            <a:r>
              <a:rPr kumimoji="0" lang="en-US" altLang="zh-CN" sz="2000" i="1" dirty="0">
                <a:sym typeface="Symbol" panose="05050102010706020507" pitchFamily="18" charset="2"/>
              </a:rPr>
              <a:t>expr + term  </a:t>
            </a:r>
            <a:r>
              <a:rPr kumimoji="0" lang="en-US" altLang="zh-CN" sz="2000" dirty="0">
                <a:sym typeface="Symbol" panose="05050102010706020507" pitchFamily="18" charset="2"/>
              </a:rPr>
              <a:t>{</a:t>
            </a:r>
            <a:r>
              <a:rPr kumimoji="0" lang="en-US" altLang="zh-CN" sz="20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000" dirty="0">
                <a:sym typeface="Symbol" panose="05050102010706020507" pitchFamily="18" charset="2"/>
              </a:rPr>
              <a:t>(‘+’)}</a:t>
            </a:r>
            <a:endParaRPr kumimoji="0" lang="en-US" altLang="zh-CN" sz="2000" i="1" dirty="0">
              <a:sym typeface="Symbol" panose="05050102010706020507" pitchFamily="18" charset="2"/>
            </a:endParaRP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/>
              <a:t>expr</a:t>
            </a:r>
            <a:r>
              <a:rPr kumimoji="0" lang="en-US" altLang="zh-CN" sz="2000" dirty="0">
                <a:sym typeface="Symbol" panose="05050102010706020507" pitchFamily="18" charset="2"/>
              </a:rPr>
              <a:t>  </a:t>
            </a:r>
            <a:r>
              <a:rPr kumimoji="0" lang="en-US" altLang="zh-CN" sz="2000" i="1" dirty="0">
                <a:sym typeface="Symbol" panose="05050102010706020507" pitchFamily="18" charset="2"/>
              </a:rPr>
              <a:t>expr - term    </a:t>
            </a:r>
            <a:r>
              <a:rPr kumimoji="0" lang="en-US" altLang="zh-CN" sz="2000" dirty="0">
                <a:sym typeface="Symbol" panose="05050102010706020507" pitchFamily="18" charset="2"/>
              </a:rPr>
              <a:t>{</a:t>
            </a:r>
            <a:r>
              <a:rPr kumimoji="0" lang="en-US" altLang="zh-CN" sz="20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000" dirty="0">
                <a:sym typeface="Symbol" panose="05050102010706020507" pitchFamily="18" charset="2"/>
              </a:rPr>
              <a:t>(‘-’)}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/>
              <a:t>expr</a:t>
            </a:r>
            <a:r>
              <a:rPr kumimoji="0" lang="en-US" altLang="zh-CN" sz="2000" dirty="0">
                <a:sym typeface="Symbol" panose="05050102010706020507" pitchFamily="18" charset="2"/>
              </a:rPr>
              <a:t>  </a:t>
            </a:r>
            <a:r>
              <a:rPr kumimoji="0" lang="en-US" altLang="zh-CN" sz="2000" i="1" dirty="0">
                <a:sym typeface="Symbol" panose="05050102010706020507" pitchFamily="18" charset="2"/>
              </a:rPr>
              <a:t>term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>
                <a:sym typeface="Symbol" panose="05050102010706020507" pitchFamily="18" charset="2"/>
              </a:rPr>
              <a:t>term </a:t>
            </a:r>
            <a:r>
              <a:rPr kumimoji="0" lang="en-US" altLang="zh-CN" sz="2000" dirty="0">
                <a:sym typeface="Symbol" panose="05050102010706020507" pitchFamily="18" charset="2"/>
              </a:rPr>
              <a:t> </a:t>
            </a:r>
            <a:r>
              <a:rPr kumimoji="0" lang="en-US" altLang="zh-CN" sz="2000" i="1" dirty="0">
                <a:sym typeface="Symbol" panose="05050102010706020507" pitchFamily="18" charset="2"/>
              </a:rPr>
              <a:t>0                   </a:t>
            </a:r>
            <a:r>
              <a:rPr kumimoji="0" lang="en-US" altLang="zh-CN" sz="2000" dirty="0">
                <a:sym typeface="Symbol" panose="05050102010706020507" pitchFamily="18" charset="2"/>
              </a:rPr>
              <a:t>{</a:t>
            </a:r>
            <a:r>
              <a:rPr kumimoji="0" lang="en-US" altLang="zh-CN" sz="20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000" dirty="0">
                <a:sym typeface="Symbol" panose="05050102010706020507" pitchFamily="18" charset="2"/>
              </a:rPr>
              <a:t>(‘0’)}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>
                <a:sym typeface="Symbol" panose="05050102010706020507" pitchFamily="18" charset="2"/>
              </a:rPr>
              <a:t>term </a:t>
            </a:r>
            <a:r>
              <a:rPr kumimoji="0" lang="en-US" altLang="zh-CN" sz="2000" dirty="0">
                <a:sym typeface="Symbol" panose="05050102010706020507" pitchFamily="18" charset="2"/>
              </a:rPr>
              <a:t> 1</a:t>
            </a:r>
            <a:r>
              <a:rPr kumimoji="0" lang="en-US" altLang="zh-CN" sz="2000" i="1" dirty="0">
                <a:sym typeface="Symbol" panose="05050102010706020507" pitchFamily="18" charset="2"/>
              </a:rPr>
              <a:t>                   </a:t>
            </a:r>
            <a:r>
              <a:rPr kumimoji="0" lang="en-US" altLang="zh-CN" sz="2000" dirty="0">
                <a:sym typeface="Symbol" panose="05050102010706020507" pitchFamily="18" charset="2"/>
              </a:rPr>
              <a:t>{</a:t>
            </a:r>
            <a:r>
              <a:rPr kumimoji="0" lang="en-US" altLang="zh-CN" sz="20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000" dirty="0">
                <a:sym typeface="Symbol" panose="05050102010706020507" pitchFamily="18" charset="2"/>
              </a:rPr>
              <a:t>(‘1’)}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>
                <a:sym typeface="Symbol" panose="05050102010706020507" pitchFamily="18" charset="2"/>
              </a:rPr>
              <a:t>…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 dirty="0">
                <a:sym typeface="Symbol" panose="05050102010706020507" pitchFamily="18" charset="2"/>
              </a:rPr>
              <a:t>term </a:t>
            </a:r>
            <a:r>
              <a:rPr kumimoji="0" lang="en-US" altLang="zh-CN" sz="2000" dirty="0">
                <a:sym typeface="Symbol" panose="05050102010706020507" pitchFamily="18" charset="2"/>
              </a:rPr>
              <a:t> 9</a:t>
            </a:r>
            <a:r>
              <a:rPr kumimoji="0" lang="en-US" altLang="zh-CN" sz="2000" i="1" dirty="0">
                <a:sym typeface="Symbol" panose="05050102010706020507" pitchFamily="18" charset="2"/>
              </a:rPr>
              <a:t>                   </a:t>
            </a:r>
            <a:r>
              <a:rPr kumimoji="0" lang="en-US" altLang="zh-CN" sz="2000" dirty="0">
                <a:sym typeface="Symbol" panose="05050102010706020507" pitchFamily="18" charset="2"/>
              </a:rPr>
              <a:t>{</a:t>
            </a:r>
            <a:r>
              <a:rPr kumimoji="0" lang="en-US" altLang="zh-CN" sz="2000" i="1" dirty="0">
                <a:sym typeface="Symbol" panose="05050102010706020507" pitchFamily="18" charset="2"/>
              </a:rPr>
              <a:t>print</a:t>
            </a:r>
            <a:r>
              <a:rPr kumimoji="0" lang="en-US" altLang="zh-CN" sz="2000" dirty="0">
                <a:sym typeface="Symbol" panose="05050102010706020507" pitchFamily="18" charset="2"/>
              </a:rPr>
              <a:t>(‘9’)}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FBE4583-AC7C-46D0-8EF0-1FF2FBF0E35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812240"/>
              <a:ext cx="6996240" cy="43095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FBE4583-AC7C-46D0-8EF0-1FF2FBF0E35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802880"/>
                <a:ext cx="7014960" cy="4328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68D7A16-D4F3-47A9-9AB8-5EB334B39F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852"/>
    </mc:Choice>
    <mc:Fallback xmlns="">
      <p:transition spd="slow" advTm="121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24EC865A-4283-44FB-872E-FDBA6CDEA6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2.4.2  </a:t>
            </a:r>
            <a:r>
              <a:rPr lang="zh-CN" altLang="en-US"/>
              <a:t>预测分析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C2781BC9-DF8E-41C5-BC2B-EA1C05B810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b="1">
                <a:solidFill>
                  <a:srgbClr val="3333CC"/>
                </a:solidFill>
              </a:rPr>
              <a:t>递归下降分析</a:t>
            </a:r>
            <a:br>
              <a:rPr lang="zh-CN" altLang="en-US"/>
            </a:br>
            <a:r>
              <a:rPr lang="en-US" altLang="zh-CN">
                <a:solidFill>
                  <a:srgbClr val="FF3300"/>
                </a:solidFill>
              </a:rPr>
              <a:t>recursive-descent paring</a:t>
            </a:r>
            <a:br>
              <a:rPr lang="en-US" altLang="zh-CN"/>
            </a:br>
            <a:r>
              <a:rPr lang="zh-CN" altLang="en-US"/>
              <a:t>递归函数</a:t>
            </a:r>
            <a:r>
              <a:rPr lang="zh-CN" altLang="en-US">
                <a:sym typeface="Wingdings" panose="05000000000000000000" pitchFamily="2" charset="2"/>
              </a:rPr>
              <a:t>非终结符</a:t>
            </a:r>
          </a:p>
          <a:p>
            <a:pPr eaLnBrk="1" hangingPunct="1"/>
            <a:r>
              <a:rPr lang="zh-CN" altLang="en-US" b="1">
                <a:solidFill>
                  <a:srgbClr val="3333CC"/>
                </a:solidFill>
                <a:sym typeface="Wingdings" panose="05000000000000000000" pitchFamily="2" charset="2"/>
              </a:rPr>
              <a:t>预测分析</a:t>
            </a:r>
            <a:br>
              <a:rPr lang="zh-CN" altLang="en-US" b="1">
                <a:solidFill>
                  <a:srgbClr val="3333CC"/>
                </a:solidFill>
                <a:sym typeface="Wingdings" panose="05000000000000000000" pitchFamily="2" charset="2"/>
              </a:rPr>
            </a:br>
            <a:r>
              <a:rPr lang="en-US" altLang="zh-CN">
                <a:solidFill>
                  <a:srgbClr val="FF3300"/>
                </a:solidFill>
                <a:sym typeface="Wingdings" panose="05000000000000000000" pitchFamily="2" charset="2"/>
              </a:rPr>
              <a:t>predictive parsing</a:t>
            </a:r>
            <a:br>
              <a:rPr lang="en-US" altLang="zh-CN">
                <a:sym typeface="Wingdings" panose="05000000000000000000" pitchFamily="2" charset="2"/>
              </a:rPr>
            </a:br>
            <a:r>
              <a:rPr lang="zh-CN" altLang="en-US">
                <a:sym typeface="Wingdings" panose="05000000000000000000" pitchFamily="2" charset="2"/>
              </a:rPr>
              <a:t>只需一个超前单词</a:t>
            </a:r>
            <a:r>
              <a:rPr lang="en-US" altLang="zh-CN">
                <a:latin typeface="Tahoma" panose="020B0604030504040204" pitchFamily="34" charset="0"/>
                <a:sym typeface="Wingdings" panose="05000000000000000000" pitchFamily="2" charset="2"/>
              </a:rPr>
              <a:t>———</a:t>
            </a:r>
            <a:r>
              <a:rPr lang="zh-CN" altLang="en-US">
                <a:sym typeface="Wingdings" panose="05000000000000000000" pitchFamily="2" charset="2"/>
              </a:rPr>
              <a:t>产生式</a:t>
            </a:r>
            <a:endParaRPr lang="zh-CN" altLang="en-US"/>
          </a:p>
        </p:txBody>
      </p:sp>
      <p:sp>
        <p:nvSpPr>
          <p:cNvPr id="18436" name="Text Box 4">
            <a:extLst>
              <a:ext uri="{FF2B5EF4-FFF2-40B4-BE49-F238E27FC236}">
                <a16:creationId xmlns:a16="http://schemas.microsoft.com/office/drawing/2014/main" id="{92384986-B0BC-4C8A-BC94-84593E77B4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0600" y="3810000"/>
            <a:ext cx="1295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rgbClr val="3333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唯一确定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6B2F359-5C8B-43FF-9690-179CE40E5E5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58800" y="1979280"/>
              <a:ext cx="5882040" cy="36504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6B2F359-5C8B-43FF-9690-179CE40E5E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49440" y="1969920"/>
                <a:ext cx="5900760" cy="3669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11E7C9B-4540-4282-BCAA-9431391A17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1601"/>
    </mc:Choice>
    <mc:Fallback xmlns="">
      <p:transition spd="slow" advTm="401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481C6C07-459E-42E1-9FC0-6F05D0E3B5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预测分析程序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B1DAEE5C-116F-4080-8FD2-DFA8400118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/>
              <a:t>对终结符的处理</a:t>
            </a:r>
            <a:r>
              <a:rPr kumimoji="0" lang="en-US" altLang="zh-CN"/>
              <a:t>——</a:t>
            </a:r>
            <a:r>
              <a:rPr kumimoji="0" lang="zh-CN" altLang="en-US"/>
              <a:t>匹配输入，指针移动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procedure</a:t>
            </a:r>
            <a:r>
              <a:rPr kumimoji="0" lang="en-US" altLang="zh-CN" sz="2400"/>
              <a:t>  </a:t>
            </a:r>
            <a:r>
              <a:rPr kumimoji="0" lang="en-US" altLang="zh-CN" sz="2400" i="1"/>
              <a:t>match</a:t>
            </a:r>
            <a:r>
              <a:rPr kumimoji="0" lang="en-US" altLang="zh-CN" sz="2400"/>
              <a:t> ( </a:t>
            </a:r>
            <a:r>
              <a:rPr kumimoji="0" lang="en-US" altLang="zh-CN" sz="2400" i="1"/>
              <a:t>t</a:t>
            </a:r>
            <a:r>
              <a:rPr kumimoji="0" lang="en-US" altLang="zh-CN" sz="2400"/>
              <a:t> : token ) ;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begin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          if </a:t>
            </a:r>
            <a:r>
              <a:rPr kumimoji="0" lang="en-US" altLang="zh-CN" sz="2400" i="1"/>
              <a:t> lookahead </a:t>
            </a:r>
            <a:r>
              <a:rPr kumimoji="0" lang="en-US" altLang="zh-CN" sz="2400"/>
              <a:t>= </a:t>
            </a:r>
            <a:r>
              <a:rPr kumimoji="0" lang="en-US" altLang="zh-CN" sz="2400" i="1"/>
              <a:t>t</a:t>
            </a:r>
            <a:r>
              <a:rPr kumimoji="0" lang="en-US" altLang="zh-CN" sz="2400"/>
              <a:t>  </a:t>
            </a:r>
            <a:r>
              <a:rPr kumimoji="0" lang="en-US" altLang="zh-CN" sz="2400" b="1"/>
              <a:t>then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                    </a:t>
            </a:r>
            <a:r>
              <a:rPr kumimoji="0" lang="en-US" altLang="zh-CN" sz="2400" i="1"/>
              <a:t>lookahead  </a:t>
            </a:r>
            <a:r>
              <a:rPr kumimoji="0" lang="en-US" altLang="zh-CN" sz="2400"/>
              <a:t>: =  </a:t>
            </a:r>
            <a:r>
              <a:rPr kumimoji="0" lang="en-US" altLang="zh-CN" sz="2400" i="1"/>
              <a:t>nexttoken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/>
              <a:t>          </a:t>
            </a:r>
            <a:r>
              <a:rPr kumimoji="0" lang="en-US" altLang="zh-CN" sz="2400" b="1"/>
              <a:t>else  </a:t>
            </a:r>
            <a:r>
              <a:rPr kumimoji="0" lang="en-US" altLang="zh-CN" sz="2400" i="1"/>
              <a:t>error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end ;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0E48ABC-3A3C-4ACF-A186-677FBF45088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27400" y="2473920"/>
              <a:ext cx="3679200" cy="16250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0E48ABC-3A3C-4ACF-A186-677FBF45088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18040" y="2464560"/>
                <a:ext cx="3697920" cy="1643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EF44101-D477-448D-B1C7-904FB6D024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77"/>
    </mc:Choice>
    <mc:Fallback xmlns="">
      <p:transition spd="slow" advTm="64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77D69C98-606B-46DF-BAA0-CB85B054E5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预测分析程序（续）</a:t>
            </a:r>
          </a:p>
        </p:txBody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id="{DF3F4838-DEF4-4FFA-AD3F-6FEA8D788E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procedure </a:t>
            </a:r>
            <a:r>
              <a:rPr kumimoji="0" lang="en-US" altLang="zh-CN" sz="2000" i="1"/>
              <a:t> type </a:t>
            </a:r>
            <a:r>
              <a:rPr kumimoji="0" lang="en-US" altLang="zh-CN" sz="2000"/>
              <a:t>;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begin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         if </a:t>
            </a:r>
            <a:r>
              <a:rPr kumimoji="0" lang="en-US" altLang="zh-CN" sz="2000" i="1"/>
              <a:t> lookahead  </a:t>
            </a:r>
            <a:r>
              <a:rPr kumimoji="0" lang="en-US" altLang="zh-CN" sz="2000"/>
              <a:t>is in { </a:t>
            </a:r>
            <a:r>
              <a:rPr kumimoji="0" lang="en-US" altLang="zh-CN" sz="2000" b="1"/>
              <a:t>integer, char, num </a:t>
            </a:r>
            <a:r>
              <a:rPr kumimoji="0" lang="en-US" altLang="zh-CN" sz="2000"/>
              <a:t>}  </a:t>
            </a:r>
            <a:r>
              <a:rPr kumimoji="0" lang="en-US" altLang="zh-CN" sz="2000" b="1"/>
              <a:t>then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                </a:t>
            </a:r>
            <a:r>
              <a:rPr kumimoji="0" lang="en-US" altLang="zh-CN" sz="2000" i="1"/>
              <a:t>simple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i="1"/>
              <a:t>         </a:t>
            </a:r>
            <a:r>
              <a:rPr kumimoji="0" lang="en-US" altLang="zh-CN" sz="2000" b="1"/>
              <a:t>else if </a:t>
            </a:r>
            <a:r>
              <a:rPr kumimoji="0" lang="en-US" altLang="zh-CN" sz="2000"/>
              <a:t> </a:t>
            </a:r>
            <a:r>
              <a:rPr kumimoji="0" lang="en-US" altLang="zh-CN" sz="2000" i="1"/>
              <a:t>lookahead</a:t>
            </a:r>
            <a:r>
              <a:rPr kumimoji="0" lang="en-US" altLang="zh-CN" sz="2000"/>
              <a:t>  = ‘</a:t>
            </a:r>
            <a:r>
              <a:rPr kumimoji="0" lang="en-US" altLang="zh-CN" sz="2000">
                <a:sym typeface="Symbol" panose="05050102010706020507" pitchFamily="18" charset="2"/>
              </a:rPr>
              <a:t>’  </a:t>
            </a:r>
            <a:r>
              <a:rPr kumimoji="0" lang="en-US" altLang="zh-CN" sz="2000" b="1">
                <a:sym typeface="Symbol" panose="05050102010706020507" pitchFamily="18" charset="2"/>
              </a:rPr>
              <a:t>then  begin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ym typeface="Symbol" panose="05050102010706020507" pitchFamily="18" charset="2"/>
              </a:rPr>
              <a:t>                </a:t>
            </a:r>
            <a:r>
              <a:rPr kumimoji="0" lang="en-US" altLang="zh-CN" sz="2000" i="1">
                <a:sym typeface="Symbol" panose="05050102010706020507" pitchFamily="18" charset="2"/>
              </a:rPr>
              <a:t>match </a:t>
            </a:r>
            <a:r>
              <a:rPr kumimoji="0" lang="en-US" altLang="zh-CN" sz="2000">
                <a:sym typeface="Symbol" panose="05050102010706020507" pitchFamily="18" charset="2"/>
              </a:rPr>
              <a:t>(</a:t>
            </a:r>
            <a:r>
              <a:rPr kumimoji="0" lang="en-US" altLang="zh-CN" sz="2000"/>
              <a:t>‘</a:t>
            </a:r>
            <a:r>
              <a:rPr kumimoji="0" lang="en-US" altLang="zh-CN" sz="2000">
                <a:sym typeface="Symbol" panose="05050102010706020507" pitchFamily="18" charset="2"/>
              </a:rPr>
              <a:t>’ ) ;  </a:t>
            </a:r>
            <a:r>
              <a:rPr kumimoji="0" lang="en-US" altLang="zh-CN" sz="2000" i="1">
                <a:sym typeface="Symbol" panose="05050102010706020507" pitchFamily="18" charset="2"/>
              </a:rPr>
              <a:t>match</a:t>
            </a:r>
            <a:r>
              <a:rPr kumimoji="0" lang="en-US" altLang="zh-CN" sz="2000">
                <a:sym typeface="Symbol" panose="05050102010706020507" pitchFamily="18" charset="2"/>
              </a:rPr>
              <a:t>(</a:t>
            </a:r>
            <a:r>
              <a:rPr kumimoji="0" lang="en-US" altLang="zh-CN" sz="2000" b="1">
                <a:sym typeface="Symbol" panose="05050102010706020507" pitchFamily="18" charset="2"/>
              </a:rPr>
              <a:t> id </a:t>
            </a:r>
            <a:r>
              <a:rPr kumimoji="0" lang="en-US" altLang="zh-CN" sz="200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>
                <a:sym typeface="Symbol" panose="05050102010706020507" pitchFamily="18" charset="2"/>
              </a:rPr>
              <a:t>         </a:t>
            </a:r>
            <a:r>
              <a:rPr kumimoji="0" lang="en-US" altLang="zh-CN" sz="2000" b="1">
                <a:sym typeface="Symbol" panose="05050102010706020507" pitchFamily="18" charset="2"/>
              </a:rPr>
              <a:t>end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ym typeface="Symbol" panose="05050102010706020507" pitchFamily="18" charset="2"/>
              </a:rPr>
              <a:t>         else if  </a:t>
            </a:r>
            <a:r>
              <a:rPr kumimoji="0" lang="en-US" altLang="zh-CN" sz="2000" i="1">
                <a:sym typeface="Symbol" panose="05050102010706020507" pitchFamily="18" charset="2"/>
              </a:rPr>
              <a:t>lookahead </a:t>
            </a:r>
            <a:r>
              <a:rPr kumimoji="0" lang="en-US" altLang="zh-CN" sz="2000">
                <a:sym typeface="Symbol" panose="05050102010706020507" pitchFamily="18" charset="2"/>
              </a:rPr>
              <a:t>= </a:t>
            </a:r>
            <a:r>
              <a:rPr kumimoji="0" lang="en-US" altLang="zh-CN" sz="2000" b="1">
                <a:sym typeface="Symbol" panose="05050102010706020507" pitchFamily="18" charset="2"/>
              </a:rPr>
              <a:t>array  then  begin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>
                <a:sym typeface="Symbol" panose="05050102010706020507" pitchFamily="18" charset="2"/>
              </a:rPr>
              <a:t>                     </a:t>
            </a:r>
            <a:r>
              <a:rPr kumimoji="0" lang="en-US" altLang="zh-CN" sz="2000" i="1">
                <a:sym typeface="Symbol" panose="05050102010706020507" pitchFamily="18" charset="2"/>
              </a:rPr>
              <a:t>match</a:t>
            </a:r>
            <a:r>
              <a:rPr kumimoji="0" lang="en-US" altLang="zh-CN" sz="2000">
                <a:sym typeface="Symbol" panose="05050102010706020507" pitchFamily="18" charset="2"/>
              </a:rPr>
              <a:t>( </a:t>
            </a:r>
            <a:r>
              <a:rPr kumimoji="0" lang="en-US" altLang="zh-CN" sz="2000" b="1">
                <a:sym typeface="Symbol" panose="05050102010706020507" pitchFamily="18" charset="2"/>
              </a:rPr>
              <a:t>array </a:t>
            </a:r>
            <a:r>
              <a:rPr kumimoji="0" lang="en-US" altLang="zh-CN" sz="2000">
                <a:sym typeface="Symbol" panose="05050102010706020507" pitchFamily="18" charset="2"/>
              </a:rPr>
              <a:t>); </a:t>
            </a:r>
            <a:r>
              <a:rPr kumimoji="0" lang="en-US" altLang="zh-CN" sz="2000" i="1">
                <a:sym typeface="Symbol" panose="05050102010706020507" pitchFamily="18" charset="2"/>
              </a:rPr>
              <a:t>match</a:t>
            </a:r>
            <a:r>
              <a:rPr kumimoji="0" lang="en-US" altLang="zh-CN" sz="2000">
                <a:sym typeface="Symbol" panose="05050102010706020507" pitchFamily="18" charset="2"/>
              </a:rPr>
              <a:t>(‘[‘);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>
                <a:sym typeface="Symbol" panose="05050102010706020507" pitchFamily="18" charset="2"/>
              </a:rPr>
              <a:t>                     </a:t>
            </a:r>
            <a:r>
              <a:rPr kumimoji="0" lang="en-US" altLang="zh-CN" sz="2000" i="1">
                <a:sym typeface="Symbol" panose="05050102010706020507" pitchFamily="18" charset="2"/>
              </a:rPr>
              <a:t>simple</a:t>
            </a:r>
            <a:r>
              <a:rPr kumimoji="0" lang="en-US" altLang="zh-CN" sz="2000">
                <a:sym typeface="Symbol" panose="05050102010706020507" pitchFamily="18" charset="2"/>
              </a:rPr>
              <a:t>;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>
                <a:sym typeface="Symbol" panose="05050102010706020507" pitchFamily="18" charset="2"/>
              </a:rPr>
              <a:t>                     </a:t>
            </a:r>
            <a:r>
              <a:rPr kumimoji="0" lang="en-US" altLang="zh-CN" sz="2000" i="1">
                <a:sym typeface="Symbol" panose="05050102010706020507" pitchFamily="18" charset="2"/>
              </a:rPr>
              <a:t>match</a:t>
            </a:r>
            <a:r>
              <a:rPr kumimoji="0" lang="en-US" altLang="zh-CN" sz="2000">
                <a:sym typeface="Symbol" panose="05050102010706020507" pitchFamily="18" charset="2"/>
              </a:rPr>
              <a:t>(‘]’); </a:t>
            </a:r>
            <a:r>
              <a:rPr kumimoji="0" lang="en-US" altLang="zh-CN" sz="2000" i="1">
                <a:sym typeface="Symbol" panose="05050102010706020507" pitchFamily="18" charset="2"/>
              </a:rPr>
              <a:t>match</a:t>
            </a:r>
            <a:r>
              <a:rPr kumimoji="0" lang="en-US" altLang="zh-CN" sz="2000">
                <a:sym typeface="Symbol" panose="05050102010706020507" pitchFamily="18" charset="2"/>
              </a:rPr>
              <a:t>(</a:t>
            </a:r>
            <a:r>
              <a:rPr kumimoji="0" lang="en-US" altLang="zh-CN" sz="2000" b="1">
                <a:sym typeface="Symbol" panose="05050102010706020507" pitchFamily="18" charset="2"/>
              </a:rPr>
              <a:t>of</a:t>
            </a:r>
            <a:r>
              <a:rPr kumimoji="0" lang="en-US" altLang="zh-CN" sz="2000">
                <a:sym typeface="Symbol" panose="05050102010706020507" pitchFamily="18" charset="2"/>
              </a:rPr>
              <a:t>);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>
                <a:sym typeface="Symbol" panose="05050102010706020507" pitchFamily="18" charset="2"/>
              </a:rPr>
              <a:t>                     </a:t>
            </a:r>
            <a:r>
              <a:rPr kumimoji="0" lang="en-US" altLang="zh-CN" sz="2000" i="1">
                <a:sym typeface="Symbol" panose="05050102010706020507" pitchFamily="18" charset="2"/>
              </a:rPr>
              <a:t>type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ym typeface="Symbol" panose="05050102010706020507" pitchFamily="18" charset="2"/>
              </a:rPr>
              <a:t>         end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ym typeface="Symbol" panose="05050102010706020507" pitchFamily="18" charset="2"/>
              </a:rPr>
              <a:t>         else  </a:t>
            </a:r>
            <a:r>
              <a:rPr kumimoji="0" lang="en-US" altLang="zh-CN" sz="2000" i="1">
                <a:sym typeface="Symbol" panose="05050102010706020507" pitchFamily="18" charset="2"/>
              </a:rPr>
              <a:t>error</a:t>
            </a:r>
          </a:p>
          <a:p>
            <a:pPr>
              <a:lnSpc>
                <a:spcPct val="4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ym typeface="Symbol" panose="05050102010706020507" pitchFamily="18" charset="2"/>
              </a:rPr>
              <a:t>end ;</a:t>
            </a:r>
          </a:p>
        </p:txBody>
      </p:sp>
      <p:sp>
        <p:nvSpPr>
          <p:cNvPr id="95236" name="Text Box 4">
            <a:extLst>
              <a:ext uri="{FF2B5EF4-FFF2-40B4-BE49-F238E27FC236}">
                <a16:creationId xmlns:a16="http://schemas.microsoft.com/office/drawing/2014/main" id="{D558B860-0899-4FB5-BD39-03F797F020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7713" y="1590675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超前单词</a:t>
            </a:r>
          </a:p>
        </p:txBody>
      </p:sp>
      <p:sp>
        <p:nvSpPr>
          <p:cNvPr id="95238" name="Text Box 6">
            <a:extLst>
              <a:ext uri="{FF2B5EF4-FFF2-40B4-BE49-F238E27FC236}">
                <a16:creationId xmlns:a16="http://schemas.microsoft.com/office/drawing/2014/main" id="{EE0690D5-5645-44CF-A380-AC0A9A5CD3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5963" y="2492375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选择产生式</a:t>
            </a:r>
          </a:p>
        </p:txBody>
      </p:sp>
      <p:sp>
        <p:nvSpPr>
          <p:cNvPr id="95241" name="Text Box 9">
            <a:extLst>
              <a:ext uri="{FF2B5EF4-FFF2-40B4-BE49-F238E27FC236}">
                <a16:creationId xmlns:a16="http://schemas.microsoft.com/office/drawing/2014/main" id="{CD579658-AF1D-42DF-B3AF-2CEE6E5012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72225" y="3141663"/>
            <a:ext cx="2057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分析孩子节点</a:t>
            </a:r>
          </a:p>
        </p:txBody>
      </p:sp>
      <p:sp>
        <p:nvSpPr>
          <p:cNvPr id="95244" name="Text Box 12">
            <a:extLst>
              <a:ext uri="{FF2B5EF4-FFF2-40B4-BE49-F238E27FC236}">
                <a16:creationId xmlns:a16="http://schemas.microsoft.com/office/drawing/2014/main" id="{D90AB9CA-F255-4A81-95B7-8FF5597A0C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0788" y="3789363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处理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T</a:t>
            </a:r>
          </a:p>
        </p:txBody>
      </p:sp>
      <p:sp>
        <p:nvSpPr>
          <p:cNvPr id="95246" name="Text Box 14">
            <a:extLst>
              <a:ext uri="{FF2B5EF4-FFF2-40B4-BE49-F238E27FC236}">
                <a16:creationId xmlns:a16="http://schemas.microsoft.com/office/drawing/2014/main" id="{993C4D10-0C45-4C74-ABE4-14D0FBA547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4724400"/>
            <a:ext cx="2743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处理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NT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，递归</a:t>
            </a:r>
          </a:p>
        </p:txBody>
      </p:sp>
      <p:sp>
        <p:nvSpPr>
          <p:cNvPr id="20489" name="矩形 8">
            <a:extLst>
              <a:ext uri="{FF2B5EF4-FFF2-40B4-BE49-F238E27FC236}">
                <a16:creationId xmlns:a16="http://schemas.microsoft.com/office/drawing/2014/main" id="{91463679-0D32-4AF4-9FD8-2357802AA5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838" y="5192713"/>
            <a:ext cx="3313112" cy="1665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</a:rPr>
              <a:t>type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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           | 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 id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array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[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]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of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  </a:t>
            </a: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type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i="1">
                <a:ea typeface="隶书" panose="02010509060101010101" pitchFamily="49" charset="-122"/>
                <a:sym typeface="Symbol" panose="05050102010706020507" pitchFamily="18" charset="2"/>
              </a:rPr>
              <a:t>simple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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integer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char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         </a:t>
            </a:r>
            <a:r>
              <a:rPr kumimoji="0" lang="en-US" altLang="zh-CN" sz="1400">
                <a:ea typeface="隶书" panose="02010509060101010101" pitchFamily="49" charset="-122"/>
                <a:sym typeface="Symbol" panose="05050102010706020507" pitchFamily="18" charset="2"/>
              </a:rPr>
              <a:t>| </a:t>
            </a:r>
            <a:r>
              <a:rPr kumimoji="0" lang="en-US" altLang="zh-CN" sz="1400" b="1">
                <a:ea typeface="隶书" panose="02010509060101010101" pitchFamily="49" charset="-122"/>
                <a:sym typeface="Symbol" panose="05050102010706020507" pitchFamily="18" charset="2"/>
              </a:rPr>
              <a:t>   num dotdot num</a:t>
            </a:r>
            <a:endParaRPr lang="en-US" altLang="zh-CN" sz="1400">
              <a:ea typeface="隶书" panose="02010509060101010101" pitchFamily="49" charset="-122"/>
            </a:endParaRP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68A2B747-3515-499E-8A88-A92A20C6F0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638" y="1590675"/>
            <a:ext cx="20161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首单词集合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5D7F7D6-AD04-4379-B2B8-4B8FD7340D8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33520" y="1031400"/>
              <a:ext cx="7601040" cy="46641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5D7F7D6-AD04-4379-B2B8-4B8FD7340D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24160" y="1022040"/>
                <a:ext cx="7619760" cy="4682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2842FE6-DCD2-4B82-81E4-042F9BF29D1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3535"/>
    </mc:Choice>
    <mc:Fallback xmlns="">
      <p:transition spd="slow" advTm="413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0" tmFilter="0, 0; .2, .5; .8, .5; 1, 0"/>
                                        <p:tgtEl>
                                          <p:spTgt spid="95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0" autoRev="1" fill="hold"/>
                                        <p:tgtEl>
                                          <p:spTgt spid="95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0" tmFilter="0, 0; .2, .5; .8, .5; 1, 0"/>
                                        <p:tgtEl>
                                          <p:spTgt spid="95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0" autoRev="1" fill="hold"/>
                                        <p:tgtEl>
                                          <p:spTgt spid="95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0" tmFilter="0, 0; .2, .5; .8, .5; 1, 0"/>
                                        <p:tgtEl>
                                          <p:spTgt spid="952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0" autoRev="1" fill="hold"/>
                                        <p:tgtEl>
                                          <p:spTgt spid="952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0" tmFilter="0, 0; .2, .5; .8, .5; 1, 0"/>
                                        <p:tgtEl>
                                          <p:spTgt spid="95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0" autoRev="1" fill="hold"/>
                                        <p:tgtEl>
                                          <p:spTgt spid="95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0" tmFilter="0, 0; .2, .5; .8, .5; 1, 0"/>
                                        <p:tgtEl>
                                          <p:spTgt spid="95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0" autoRev="1" fill="hold"/>
                                        <p:tgtEl>
                                          <p:spTgt spid="95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0" tmFilter="0, 0; .2, .5; .8, .5; 1, 0"/>
                                        <p:tgtEl>
                                          <p:spTgt spid="952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6" dur="2500" autoRev="1" fill="hold"/>
                                        <p:tgtEl>
                                          <p:spTgt spid="952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0" tmFilter="0, 0; .2, .5; .8, .5; 1, 0"/>
                                        <p:tgtEl>
                                          <p:spTgt spid="952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2500" autoRev="1" fill="hold"/>
                                        <p:tgtEl>
                                          <p:spTgt spid="952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0" tmFilter="0, 0; .2, .5; .8, .5; 1, 0"/>
                                        <p:tgtEl>
                                          <p:spTgt spid="952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2500" autoRev="1" fill="hold"/>
                                        <p:tgtEl>
                                          <p:spTgt spid="952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0" tmFilter="0, 0; .2, .5; .8, .5; 1, 0"/>
                                        <p:tgtEl>
                                          <p:spTgt spid="95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" dur="2500" autoRev="1" fill="hold"/>
                                        <p:tgtEl>
                                          <p:spTgt spid="95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0" tmFilter="0, 0; .2, .5; .8, .5; 1, 0"/>
                                        <p:tgtEl>
                                          <p:spTgt spid="95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2500" autoRev="1" fill="hold"/>
                                        <p:tgtEl>
                                          <p:spTgt spid="95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0" tmFilter="0, 0; .2, .5; .8, .5; 1, 0"/>
                                        <p:tgtEl>
                                          <p:spTgt spid="952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7" dur="2500" autoRev="1" fill="hold"/>
                                        <p:tgtEl>
                                          <p:spTgt spid="952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0" tmFilter="0, 0; .2, .5; .8, .5; 1, 0"/>
                                        <p:tgtEl>
                                          <p:spTgt spid="952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6" dur="2500" autoRev="1" fill="hold"/>
                                        <p:tgtEl>
                                          <p:spTgt spid="952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0" tmFilter="0, 0; .2, .5; .8, .5; 1, 0"/>
                                        <p:tgtEl>
                                          <p:spTgt spid="952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9" dur="2500" autoRev="1" fill="hold"/>
                                        <p:tgtEl>
                                          <p:spTgt spid="952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5236" grpId="0"/>
      <p:bldP spid="95236" grpId="1"/>
      <p:bldP spid="95238" grpId="0"/>
      <p:bldP spid="95238" grpId="1"/>
      <p:bldP spid="95241" grpId="0"/>
      <p:bldP spid="95241" grpId="1"/>
      <p:bldP spid="95244" grpId="0"/>
      <p:bldP spid="95244" grpId="1"/>
      <p:bldP spid="95246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71DD5A29-43CC-444D-B3EE-3B38CD4376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预测分析程序（续）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E043C2CC-8EF8-4215-898B-4EE1B3B84A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4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procedure </a:t>
            </a:r>
            <a:r>
              <a:rPr kumimoji="0" lang="en-US" altLang="zh-CN" sz="2400" i="1">
                <a:sym typeface="Symbol" panose="05050102010706020507" pitchFamily="18" charset="2"/>
              </a:rPr>
              <a:t> simple </a:t>
            </a:r>
            <a:r>
              <a:rPr kumimoji="0" lang="en-US" altLang="zh-CN" sz="2400">
                <a:sym typeface="Symbol" panose="05050102010706020507" pitchFamily="18" charset="2"/>
              </a:rPr>
              <a:t>;</a:t>
            </a:r>
          </a:p>
          <a:p>
            <a:pPr>
              <a:lnSpc>
                <a:spcPct val="4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begin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         if </a:t>
            </a:r>
            <a:r>
              <a:rPr kumimoji="0" lang="en-US" altLang="zh-CN" sz="2400" i="1">
                <a:sym typeface="Symbol" panose="05050102010706020507" pitchFamily="18" charset="2"/>
              </a:rPr>
              <a:t> lookahead </a:t>
            </a:r>
            <a:r>
              <a:rPr kumimoji="0" lang="en-US" altLang="zh-CN" sz="2400">
                <a:sym typeface="Symbol" panose="05050102010706020507" pitchFamily="18" charset="2"/>
              </a:rPr>
              <a:t>= </a:t>
            </a:r>
            <a:r>
              <a:rPr kumimoji="0" lang="en-US" altLang="zh-CN" sz="2400" b="1">
                <a:sym typeface="Symbol" panose="05050102010706020507" pitchFamily="18" charset="2"/>
              </a:rPr>
              <a:t>integer  then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                 </a:t>
            </a:r>
            <a:r>
              <a:rPr kumimoji="0" lang="en-US" altLang="zh-CN" sz="2400" i="1">
                <a:sym typeface="Symbol" panose="05050102010706020507" pitchFamily="18" charset="2"/>
              </a:rPr>
              <a:t>match</a:t>
            </a:r>
            <a:r>
              <a:rPr kumimoji="0" lang="en-US" altLang="zh-CN" sz="2400">
                <a:sym typeface="Symbol" panose="05050102010706020507" pitchFamily="18" charset="2"/>
              </a:rPr>
              <a:t> ( </a:t>
            </a:r>
            <a:r>
              <a:rPr kumimoji="0" lang="en-US" altLang="zh-CN" sz="2400" b="1">
                <a:sym typeface="Symbol" panose="05050102010706020507" pitchFamily="18" charset="2"/>
              </a:rPr>
              <a:t>integer</a:t>
            </a:r>
            <a:r>
              <a:rPr kumimoji="0" lang="en-US" altLang="zh-CN" sz="2400">
                <a:sym typeface="Symbol" panose="05050102010706020507" pitchFamily="18" charset="2"/>
              </a:rPr>
              <a:t> );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         </a:t>
            </a:r>
            <a:r>
              <a:rPr kumimoji="0" lang="en-US" altLang="zh-CN" sz="2400" b="1">
                <a:sym typeface="Symbol" panose="05050102010706020507" pitchFamily="18" charset="2"/>
              </a:rPr>
              <a:t>else if </a:t>
            </a:r>
            <a:r>
              <a:rPr kumimoji="0" lang="en-US" altLang="zh-CN" sz="2400" i="1">
                <a:sym typeface="Symbol" panose="05050102010706020507" pitchFamily="18" charset="2"/>
              </a:rPr>
              <a:t> lookahead </a:t>
            </a:r>
            <a:r>
              <a:rPr kumimoji="0" lang="en-US" altLang="zh-CN" sz="2400">
                <a:sym typeface="Symbol" panose="05050102010706020507" pitchFamily="18" charset="2"/>
              </a:rPr>
              <a:t>= </a:t>
            </a:r>
            <a:r>
              <a:rPr kumimoji="0" lang="en-US" altLang="zh-CN" sz="2400" b="1">
                <a:sym typeface="Symbol" panose="05050102010706020507" pitchFamily="18" charset="2"/>
              </a:rPr>
              <a:t>char  then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                 </a:t>
            </a:r>
            <a:r>
              <a:rPr kumimoji="0" lang="en-US" altLang="zh-CN" sz="2400" i="1">
                <a:sym typeface="Symbol" panose="05050102010706020507" pitchFamily="18" charset="2"/>
              </a:rPr>
              <a:t>match </a:t>
            </a:r>
            <a:r>
              <a:rPr kumimoji="0" lang="en-US" altLang="zh-CN" sz="2400">
                <a:sym typeface="Symbol" panose="05050102010706020507" pitchFamily="18" charset="2"/>
              </a:rPr>
              <a:t>( </a:t>
            </a:r>
            <a:r>
              <a:rPr kumimoji="0" lang="en-US" altLang="zh-CN" sz="2400" b="1">
                <a:sym typeface="Symbol" panose="05050102010706020507" pitchFamily="18" charset="2"/>
              </a:rPr>
              <a:t>char</a:t>
            </a:r>
            <a:r>
              <a:rPr kumimoji="0" lang="en-US" altLang="zh-CN" sz="2400">
                <a:sym typeface="Symbol" panose="05050102010706020507" pitchFamily="18" charset="2"/>
              </a:rPr>
              <a:t> );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         else if  </a:t>
            </a:r>
            <a:r>
              <a:rPr kumimoji="0" lang="en-US" altLang="zh-CN" sz="2400" i="1">
                <a:sym typeface="Symbol" panose="05050102010706020507" pitchFamily="18" charset="2"/>
              </a:rPr>
              <a:t>lookahead </a:t>
            </a:r>
            <a:r>
              <a:rPr kumimoji="0" lang="en-US" altLang="zh-CN" sz="2400">
                <a:sym typeface="Symbol" panose="05050102010706020507" pitchFamily="18" charset="2"/>
              </a:rPr>
              <a:t>= </a:t>
            </a:r>
            <a:r>
              <a:rPr kumimoji="0" lang="en-US" altLang="zh-CN" sz="2400" b="1">
                <a:sym typeface="Symbol" panose="05050102010706020507" pitchFamily="18" charset="2"/>
              </a:rPr>
              <a:t>num  then  begin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                 </a:t>
            </a:r>
            <a:r>
              <a:rPr kumimoji="0" lang="en-US" altLang="zh-CN" sz="2400" i="1">
                <a:sym typeface="Symbol" panose="05050102010706020507" pitchFamily="18" charset="2"/>
              </a:rPr>
              <a:t>match </a:t>
            </a:r>
            <a:r>
              <a:rPr kumimoji="0" lang="en-US" altLang="zh-CN" sz="2400"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num</a:t>
            </a:r>
            <a:r>
              <a:rPr kumimoji="0" lang="en-US" altLang="zh-CN" sz="2400">
                <a:sym typeface="Symbol" panose="05050102010706020507" pitchFamily="18" charset="2"/>
              </a:rPr>
              <a:t>); </a:t>
            </a:r>
            <a:r>
              <a:rPr kumimoji="0" lang="en-US" altLang="zh-CN" sz="2400" i="1">
                <a:sym typeface="Symbol" panose="05050102010706020507" pitchFamily="18" charset="2"/>
              </a:rPr>
              <a:t>match </a:t>
            </a:r>
            <a:r>
              <a:rPr kumimoji="0" lang="en-US" altLang="zh-CN" sz="2400"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dotdot</a:t>
            </a:r>
            <a:r>
              <a:rPr kumimoji="0" lang="en-US" altLang="zh-CN" sz="2400">
                <a:sym typeface="Symbol" panose="05050102010706020507" pitchFamily="18" charset="2"/>
              </a:rPr>
              <a:t>); </a:t>
            </a:r>
            <a:r>
              <a:rPr kumimoji="0" lang="en-US" altLang="zh-CN" sz="2400" i="1">
                <a:sym typeface="Symbol" panose="05050102010706020507" pitchFamily="18" charset="2"/>
              </a:rPr>
              <a:t>match </a:t>
            </a:r>
            <a:r>
              <a:rPr kumimoji="0" lang="en-US" altLang="zh-CN" sz="2400">
                <a:sym typeface="Symbol" panose="05050102010706020507" pitchFamily="18" charset="2"/>
              </a:rPr>
              <a:t>(</a:t>
            </a:r>
            <a:r>
              <a:rPr kumimoji="0" lang="en-US" altLang="zh-CN" sz="2400" b="1">
                <a:sym typeface="Symbol" panose="05050102010706020507" pitchFamily="18" charset="2"/>
              </a:rPr>
              <a:t>num</a:t>
            </a:r>
            <a:r>
              <a:rPr kumimoji="0" lang="en-US" altLang="zh-CN" sz="240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         </a:t>
            </a:r>
            <a:r>
              <a:rPr kumimoji="0" lang="en-US" altLang="zh-CN" sz="2400" b="1">
                <a:sym typeface="Symbol" panose="05050102010706020507" pitchFamily="18" charset="2"/>
              </a:rPr>
              <a:t>end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         else  </a:t>
            </a:r>
            <a:r>
              <a:rPr kumimoji="0" lang="en-US" altLang="zh-CN" sz="2400" i="1">
                <a:sym typeface="Symbol" panose="05050102010706020507" pitchFamily="18" charset="2"/>
              </a:rPr>
              <a:t>error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end ;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EFD81F2-5C14-429A-B84E-382FBB57BF0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37280" y="1433880"/>
              <a:ext cx="5673600" cy="29023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EFD81F2-5C14-429A-B84E-382FBB57BF0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27920" y="1424520"/>
                <a:ext cx="5692320" cy="2921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4F196C2-8BBB-4ADA-B1FD-552F730CEE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328"/>
    </mc:Choice>
    <mc:Fallback xmlns="">
      <p:transition spd="slow" advTm="373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D1C6C220-D8A7-40BE-A66B-DA95903E13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2.4.4  </a:t>
            </a:r>
            <a:r>
              <a:rPr lang="zh-CN" altLang="en-US"/>
              <a:t>设计预测分析器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66A1350E-9E76-491D-B14A-849912C4DF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81600"/>
          </a:xfrm>
        </p:spPr>
        <p:txBody>
          <a:bodyPr/>
          <a:lstStyle/>
          <a:p>
            <a:pPr eaLnBrk="1" hangingPunct="1"/>
            <a:r>
              <a:rPr lang="zh-CN" altLang="en-US" sz="2800">
                <a:sym typeface="Wingdings" panose="05000000000000000000" pitchFamily="2" charset="2"/>
              </a:rPr>
              <a:t>一个超前单词</a:t>
            </a:r>
            <a:r>
              <a:rPr lang="en-US" altLang="zh-CN" sz="2800">
                <a:latin typeface="Tahoma" panose="020B0604030504040204" pitchFamily="34" charset="0"/>
                <a:sym typeface="Wingdings" panose="05000000000000000000" pitchFamily="2" charset="2"/>
              </a:rPr>
              <a:t>———</a:t>
            </a:r>
            <a:r>
              <a:rPr lang="zh-CN" altLang="en-US" sz="2800">
                <a:sym typeface="Wingdings" panose="05000000000000000000" pitchFamily="2" charset="2"/>
              </a:rPr>
              <a:t>产生式</a:t>
            </a:r>
            <a:br>
              <a:rPr lang="zh-CN" altLang="en-US" sz="2800">
                <a:sym typeface="Wingdings" panose="05000000000000000000" pitchFamily="2" charset="2"/>
              </a:rPr>
            </a:br>
            <a:r>
              <a:rPr lang="zh-CN" altLang="en-US" sz="2800">
                <a:sym typeface="Wingdings" panose="05000000000000000000" pitchFamily="2" charset="2"/>
              </a:rPr>
              <a:t>推导出的单词串的第一个单词不同</a:t>
            </a:r>
            <a:endParaRPr lang="zh-CN" altLang="en-US" sz="2800"/>
          </a:p>
          <a:p>
            <a:pPr eaLnBrk="1" hangingPunct="1"/>
            <a:r>
              <a:rPr lang="en-US" altLang="zh-CN" sz="2800"/>
              <a:t>A</a:t>
            </a:r>
            <a:r>
              <a:rPr lang="en-US" altLang="zh-CN" sz="2800">
                <a:sym typeface="Symbol" panose="05050102010706020507" pitchFamily="18" charset="2"/>
              </a:rPr>
              <a:t></a:t>
            </a:r>
            <a:r>
              <a:rPr lang="en-US" altLang="zh-CN" sz="2800">
                <a:latin typeface="宋体" panose="02010600030101010101" pitchFamily="2" charset="-122"/>
                <a:sym typeface="Symbol" panose="05050102010706020507" pitchFamily="18" charset="2"/>
              </a:rPr>
              <a:t></a:t>
            </a:r>
          </a:p>
          <a:p>
            <a:pPr lvl="1" eaLnBrk="1" hangingPunct="1"/>
            <a:r>
              <a:rPr lang="en-US" altLang="zh-CN" sz="2400">
                <a:sym typeface="Symbol" panose="05050102010706020507" pitchFamily="18" charset="2"/>
              </a:rPr>
              <a:t>FIRST()</a:t>
            </a:r>
            <a:r>
              <a:rPr lang="zh-CN" altLang="en-US" sz="2400">
                <a:sym typeface="Symbol" panose="05050102010706020507" pitchFamily="18" charset="2"/>
              </a:rPr>
              <a:t>：推导出的单词串的第一个单词的集合，可包含</a:t>
            </a:r>
            <a:r>
              <a:rPr lang="en-US" altLang="zh-CN" sz="2400">
                <a:sym typeface="Symbol" panose="05050102010706020507" pitchFamily="18" charset="2"/>
              </a:rPr>
              <a:t>ε</a:t>
            </a:r>
          </a:p>
          <a:p>
            <a:pPr lvl="1" eaLnBrk="1" hangingPunct="1"/>
            <a:r>
              <a:rPr lang="en-US" altLang="zh-CN" sz="2400">
                <a:sym typeface="Symbol" panose="05050102010706020507" pitchFamily="18" charset="2"/>
              </a:rPr>
              <a:t>FIRST(simple) = { integer, char, num }</a:t>
            </a:r>
            <a:br>
              <a:rPr lang="en-US" altLang="zh-CN" sz="2400">
                <a:sym typeface="Symbol" panose="05050102010706020507" pitchFamily="18" charset="2"/>
              </a:rPr>
            </a:br>
            <a:r>
              <a:rPr lang="en-US" altLang="zh-CN" sz="2400">
                <a:sym typeface="Symbol" panose="05050102010706020507" pitchFamily="18" charset="2"/>
              </a:rPr>
              <a:t>FIRST(</a:t>
            </a:r>
            <a:r>
              <a:rPr kumimoji="0" lang="en-US" altLang="zh-CN" sz="2400">
                <a:sym typeface="Symbol" panose="05050102010706020507" pitchFamily="18" charset="2"/>
              </a:rPr>
              <a:t></a:t>
            </a:r>
            <a:r>
              <a:rPr kumimoji="0" lang="en-US" altLang="zh-CN" sz="2400" b="1">
                <a:sym typeface="Symbol" panose="05050102010706020507" pitchFamily="18" charset="2"/>
              </a:rPr>
              <a:t>id</a:t>
            </a:r>
            <a:r>
              <a:rPr kumimoji="0" lang="en-US" altLang="zh-CN" sz="2400">
                <a:sym typeface="Symbol" panose="05050102010706020507" pitchFamily="18" charset="2"/>
              </a:rPr>
              <a:t>) = {}</a:t>
            </a:r>
            <a:br>
              <a:rPr kumimoji="0" lang="en-US" altLang="zh-CN" sz="2400">
                <a:sym typeface="Symbol" panose="05050102010706020507" pitchFamily="18" charset="2"/>
              </a:rPr>
            </a:br>
            <a:r>
              <a:rPr kumimoji="0" lang="en-US" altLang="zh-CN" sz="2400">
                <a:sym typeface="Symbol" panose="05050102010706020507" pitchFamily="18" charset="2"/>
              </a:rPr>
              <a:t>FIRST(</a:t>
            </a:r>
            <a:r>
              <a:rPr kumimoji="0" lang="en-US" altLang="zh-CN" sz="2400" b="1">
                <a:sym typeface="Symbol" panose="05050102010706020507" pitchFamily="18" charset="2"/>
              </a:rPr>
              <a:t>array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[</a:t>
            </a:r>
            <a:r>
              <a:rPr kumimoji="0" lang="en-US" altLang="zh-CN" sz="2400">
                <a:sym typeface="Symbol" panose="05050102010706020507" pitchFamily="18" charset="2"/>
              </a:rPr>
              <a:t> simple </a:t>
            </a:r>
            <a:r>
              <a:rPr kumimoji="0" lang="en-US" altLang="zh-CN" sz="2400" b="1">
                <a:sym typeface="Symbol" panose="05050102010706020507" pitchFamily="18" charset="2"/>
              </a:rPr>
              <a:t>]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of</a:t>
            </a:r>
            <a:r>
              <a:rPr kumimoji="0" lang="en-US" altLang="zh-CN" sz="2400">
                <a:sym typeface="Symbol" panose="05050102010706020507" pitchFamily="18" charset="2"/>
              </a:rPr>
              <a:t> type) = { </a:t>
            </a:r>
            <a:r>
              <a:rPr kumimoji="0" lang="en-US" altLang="zh-CN" sz="2400" b="1">
                <a:sym typeface="Symbol" panose="05050102010706020507" pitchFamily="18" charset="2"/>
              </a:rPr>
              <a:t>array</a:t>
            </a:r>
            <a:r>
              <a:rPr kumimoji="0" lang="en-US" altLang="zh-CN" sz="2400">
                <a:sym typeface="Symbol" panose="05050102010706020507" pitchFamily="18" charset="2"/>
              </a:rPr>
              <a:t> }</a:t>
            </a:r>
          </a:p>
          <a:p>
            <a:pPr eaLnBrk="1" hangingPunct="1"/>
            <a:r>
              <a:rPr lang="en-US" altLang="zh-CN" sz="2800"/>
              <a:t>A</a:t>
            </a:r>
            <a:r>
              <a:rPr lang="en-US" altLang="zh-CN" sz="2800">
                <a:sym typeface="Symbol" panose="05050102010706020507" pitchFamily="18" charset="2"/>
              </a:rPr>
              <a:t>, </a:t>
            </a:r>
            <a:r>
              <a:rPr lang="en-US" altLang="zh-CN" sz="2800"/>
              <a:t>A</a:t>
            </a:r>
            <a:r>
              <a:rPr lang="en-US" altLang="zh-CN" sz="2800">
                <a:sym typeface="Symbol" panose="05050102010706020507" pitchFamily="18" charset="2"/>
              </a:rPr>
              <a:t></a:t>
            </a:r>
            <a:r>
              <a:rPr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lang="zh-CN" altLang="en-US" sz="2800">
                <a:sym typeface="Symbol" panose="05050102010706020507" pitchFamily="18" charset="2"/>
              </a:rPr>
              <a:t>，</a:t>
            </a:r>
            <a:r>
              <a:rPr lang="en-US" altLang="zh-CN" sz="2800">
                <a:sym typeface="Symbol" panose="05050102010706020507" pitchFamily="18" charset="2"/>
              </a:rPr>
              <a:t>FIRST()</a:t>
            </a:r>
            <a:r>
              <a:rPr lang="zh-CN" altLang="en-US" sz="2800">
                <a:sym typeface="Symbol" panose="05050102010706020507" pitchFamily="18" charset="2"/>
              </a:rPr>
              <a:t>和</a:t>
            </a:r>
            <a:r>
              <a:rPr lang="en-US" altLang="zh-CN" sz="2800">
                <a:sym typeface="Symbol" panose="05050102010706020507" pitchFamily="18" charset="2"/>
              </a:rPr>
              <a:t>FIRST(</a:t>
            </a:r>
            <a:r>
              <a:rPr lang="en-US" altLang="zh-CN" sz="2800">
                <a:latin typeface="Symbol" panose="05050102010706020507" pitchFamily="18" charset="2"/>
                <a:sym typeface="Symbol" panose="05050102010706020507" pitchFamily="18" charset="2"/>
              </a:rPr>
              <a:t>b</a:t>
            </a:r>
            <a:r>
              <a:rPr lang="en-US" altLang="zh-CN" sz="2800">
                <a:sym typeface="Symbol" panose="05050102010706020507" pitchFamily="18" charset="2"/>
              </a:rPr>
              <a:t>)</a:t>
            </a:r>
            <a:r>
              <a:rPr lang="zh-CN" altLang="en-US" sz="2800">
                <a:sym typeface="Symbol" panose="05050102010706020507" pitchFamily="18" charset="2"/>
              </a:rPr>
              <a:t>不能相交</a:t>
            </a:r>
          </a:p>
        </p:txBody>
      </p:sp>
      <p:sp>
        <p:nvSpPr>
          <p:cNvPr id="22532" name="Text Box 4">
            <a:extLst>
              <a:ext uri="{FF2B5EF4-FFF2-40B4-BE49-F238E27FC236}">
                <a16:creationId xmlns:a16="http://schemas.microsoft.com/office/drawing/2014/main" id="{736AC8A3-A7AA-4B43-8522-D9ED58F074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1295400"/>
            <a:ext cx="1295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rgbClr val="3333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唯一确定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88C1F05-FB66-4321-810D-21D5B277EF1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52400" y="1745280"/>
              <a:ext cx="5772240" cy="4467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88C1F05-FB66-4321-810D-21D5B277EF1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43040" y="1735920"/>
                <a:ext cx="5790960" cy="4485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49DFFCA-B5C6-4B65-91BC-AD39401DC8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726"/>
    </mc:Choice>
    <mc:Fallback xmlns="">
      <p:transition spd="slow" advTm="165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6DA3871-697B-4AEB-93DB-4CC3D634FA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预测分析器算法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DE3E21C9-143B-4DE0-9988-7F85CF9F1D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marL="609600" indent="-609600" eaLnBrk="1" hangingPunct="1"/>
            <a:r>
              <a:rPr lang="zh-CN" altLang="en-US" sz="2800"/>
              <a:t>为每个</a:t>
            </a:r>
            <a:r>
              <a:rPr lang="en-US" altLang="zh-CN" sz="2800"/>
              <a:t>NT A</a:t>
            </a:r>
            <a:r>
              <a:rPr lang="zh-CN" altLang="en-US" sz="2800"/>
              <a:t>构造一个递归函数，完成如下工作：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产生式选择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400"/>
              <a:t>对</a:t>
            </a:r>
            <a:r>
              <a:rPr lang="en-US" altLang="zh-CN" sz="2400"/>
              <a:t>A</a:t>
            </a:r>
            <a:r>
              <a:rPr lang="en-US" altLang="zh-CN" sz="2400">
                <a:sym typeface="Symbol" panose="05050102010706020507" pitchFamily="18" charset="2"/>
              </a:rPr>
              <a:t></a:t>
            </a:r>
            <a:r>
              <a:rPr lang="en-US" altLang="zh-CN" sz="2400">
                <a:latin typeface="宋体" panose="02010600030101010101" pitchFamily="2" charset="-122"/>
                <a:sym typeface="Symbol" panose="05050102010706020507" pitchFamily="18" charset="2"/>
              </a:rPr>
              <a:t></a:t>
            </a:r>
            <a:r>
              <a:rPr lang="zh-CN" altLang="en-US" sz="2400">
                <a:latin typeface="宋体" panose="02010600030101010101" pitchFamily="2" charset="-122"/>
                <a:sym typeface="Symbol" panose="05050102010706020507" pitchFamily="18" charset="2"/>
              </a:rPr>
              <a:t>，</a:t>
            </a:r>
            <a:r>
              <a:rPr lang="zh-CN" altLang="en-US" sz="2400">
                <a:sym typeface="Symbol" panose="05050102010706020507" pitchFamily="18" charset="2"/>
              </a:rPr>
              <a:t>超前符号在</a:t>
            </a:r>
            <a:r>
              <a:rPr lang="en-US" altLang="zh-CN" sz="2400">
                <a:sym typeface="Symbol" panose="05050102010706020507" pitchFamily="18" charset="2"/>
              </a:rPr>
              <a:t>FIRST()</a:t>
            </a:r>
            <a:r>
              <a:rPr lang="zh-CN" altLang="en-US" sz="2400">
                <a:sym typeface="Symbol" panose="05050102010706020507" pitchFamily="18" charset="2"/>
              </a:rPr>
              <a:t>中</a:t>
            </a:r>
            <a:r>
              <a:rPr lang="zh-CN" altLang="en-US" sz="2400">
                <a:sym typeface="Wingdings" panose="05000000000000000000" pitchFamily="2" charset="2"/>
              </a:rPr>
              <a:t></a:t>
            </a:r>
            <a:r>
              <a:rPr lang="zh-CN" altLang="en-US" sz="2400">
                <a:sym typeface="Symbol" panose="05050102010706020507" pitchFamily="18" charset="2"/>
              </a:rPr>
              <a:t>选择它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400">
                <a:sym typeface="Symbol" panose="05050102010706020507" pitchFamily="18" charset="2"/>
              </a:rPr>
              <a:t>若有冲突</a:t>
            </a:r>
            <a:r>
              <a:rPr lang="zh-CN" altLang="en-US" sz="2400">
                <a:sym typeface="Wingdings" panose="05000000000000000000" pitchFamily="2" charset="2"/>
              </a:rPr>
              <a:t></a:t>
            </a:r>
            <a:r>
              <a:rPr lang="zh-CN" altLang="en-US" sz="2400">
                <a:sym typeface="Symbol" panose="05050102010706020507" pitchFamily="18" charset="2"/>
              </a:rPr>
              <a:t>预测分析法不适用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en-US" altLang="zh-CN" sz="2400"/>
              <a:t>A</a:t>
            </a:r>
            <a:r>
              <a:rPr lang="en-US" altLang="zh-CN" sz="2400">
                <a:sym typeface="Symbol" panose="05050102010706020507" pitchFamily="18" charset="2"/>
              </a:rPr>
              <a:t> </a:t>
            </a:r>
            <a:r>
              <a:rPr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lang="zh-CN" altLang="en-US" sz="2400">
                <a:sym typeface="Symbol" panose="05050102010706020507" pitchFamily="18" charset="2"/>
              </a:rPr>
              <a:t>，且超前单词不在其他任何产生式右部的</a:t>
            </a:r>
            <a:r>
              <a:rPr lang="en-US" altLang="zh-CN" sz="2400">
                <a:sym typeface="Symbol" panose="05050102010706020507" pitchFamily="18" charset="2"/>
              </a:rPr>
              <a:t>FIRST</a:t>
            </a:r>
            <a:r>
              <a:rPr lang="zh-CN" altLang="en-US" sz="2400">
                <a:sym typeface="Symbol" panose="05050102010706020507" pitchFamily="18" charset="2"/>
              </a:rPr>
              <a:t>集中</a:t>
            </a:r>
            <a:r>
              <a:rPr lang="zh-CN" altLang="en-US" sz="2400">
                <a:sym typeface="Wingdings" panose="05000000000000000000" pitchFamily="2" charset="2"/>
              </a:rPr>
              <a:t></a:t>
            </a:r>
            <a:r>
              <a:rPr lang="zh-CN" altLang="en-US" sz="2400">
                <a:sym typeface="Symbol" panose="05050102010706020507" pitchFamily="18" charset="2"/>
              </a:rPr>
              <a:t>选择它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0B6FE12-4850-4390-8EBE-9131D081CEA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56040" y="2699280"/>
              <a:ext cx="5614200" cy="17978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0B6FE12-4850-4390-8EBE-9131D081CE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46680" y="2689920"/>
                <a:ext cx="5632920" cy="1816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02008B5-E323-4E52-9E9A-31C1CBC643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019"/>
    </mc:Choice>
    <mc:Fallback xmlns="">
      <p:transition spd="slow" advTm="56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AF8A0013-C3B3-4BE1-BD37-63096FF36F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预测分析器算法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B6E9F81E-A656-4279-9610-9C1D694153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AutoNum type="arabicPeriod" startAt="2"/>
            </a:pPr>
            <a:r>
              <a:rPr lang="zh-CN" altLang="en-US">
                <a:sym typeface="Symbol" panose="05050102010706020507" pitchFamily="18" charset="2"/>
              </a:rPr>
              <a:t>产生式的使用</a:t>
            </a:r>
            <a:r>
              <a:rPr lang="en-US" altLang="zh-CN">
                <a:sym typeface="Symbol" panose="05050102010706020507" pitchFamily="18" charset="2"/>
              </a:rPr>
              <a:t>——</a:t>
            </a:r>
            <a:r>
              <a:rPr lang="zh-CN" altLang="en-US">
                <a:sym typeface="Symbol" panose="05050102010706020507" pitchFamily="18" charset="2"/>
              </a:rPr>
              <a:t>依次处理右部符号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>
                <a:sym typeface="Symbol" panose="05050102010706020507" pitchFamily="18" charset="2"/>
              </a:rPr>
              <a:t>对</a:t>
            </a:r>
            <a:r>
              <a:rPr lang="en-US" altLang="zh-CN">
                <a:sym typeface="Symbol" panose="05050102010706020507" pitchFamily="18" charset="2"/>
              </a:rPr>
              <a:t>NT</a:t>
            </a:r>
            <a:r>
              <a:rPr lang="zh-CN" altLang="en-US">
                <a:sym typeface="Symbol" panose="05050102010706020507" pitchFamily="18" charset="2"/>
              </a:rPr>
              <a:t>，调用对应递归函数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lphaLcParenR"/>
            </a:pPr>
            <a:r>
              <a:rPr lang="zh-CN" altLang="en-US">
                <a:sym typeface="Symbol" panose="05050102010706020507" pitchFamily="18" charset="2"/>
              </a:rPr>
              <a:t>对</a:t>
            </a:r>
            <a:r>
              <a:rPr lang="en-US" altLang="zh-CN">
                <a:sym typeface="Symbol" panose="05050102010706020507" pitchFamily="18" charset="2"/>
              </a:rPr>
              <a:t>T</a:t>
            </a:r>
            <a:r>
              <a:rPr lang="zh-CN" altLang="en-US">
                <a:sym typeface="Symbol" panose="05050102010706020507" pitchFamily="18" charset="2"/>
              </a:rPr>
              <a:t>，与超前单词比较，若匹配读取下一单词，否则错误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3B8252F-FC21-4EAB-9D55-F2AB60725F4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58640" y="1822680"/>
              <a:ext cx="5907600" cy="10350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3B8252F-FC21-4EAB-9D55-F2AB60725F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49280" y="1813320"/>
                <a:ext cx="5926320" cy="1053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0DC2416-3F9C-423F-A46D-F85ECC837F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180"/>
    </mc:Choice>
    <mc:Fallback xmlns="">
      <p:transition spd="slow" advTm="42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06BCDBBD-EC2C-44ED-82B6-6789FB53A3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结合翻译模式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43A81522-9E11-4812-904F-65892673AF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812800" indent="-812800" eaLnBrk="1" hangingPunct="1"/>
            <a:r>
              <a:rPr lang="zh-CN" altLang="en-US" sz="2800"/>
              <a:t>简单方法</a:t>
            </a:r>
          </a:p>
          <a:p>
            <a:pPr marL="812800" indent="-8128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首先构造预测分析器</a:t>
            </a:r>
          </a:p>
          <a:p>
            <a:pPr marL="812800" indent="-8128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实现语义动作</a:t>
            </a:r>
          </a:p>
          <a:p>
            <a:pPr marL="1168400" lvl="1" indent="-7112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400"/>
              <a:t>将语义动作程序段复制到分析器代码中</a:t>
            </a:r>
          </a:p>
          <a:p>
            <a:pPr marL="1168400" lvl="1" indent="-711200" eaLnBrk="1" hangingPunct="1">
              <a:buFont typeface="Wingdings" panose="05000000000000000000" pitchFamily="2" charset="2"/>
              <a:buAutoNum type="alphaLcParenR"/>
            </a:pPr>
            <a:r>
              <a:rPr lang="zh-CN" altLang="en-US" sz="2400"/>
              <a:t>位置？</a:t>
            </a:r>
          </a:p>
          <a:p>
            <a:pPr marL="1524000" lvl="2" indent="-609600" eaLnBrk="1" hangingPunct="1">
              <a:buFont typeface="Wingdings" panose="05000000000000000000" pitchFamily="2" charset="2"/>
              <a:buAutoNum type="romanUcPeriod"/>
            </a:pPr>
            <a:r>
              <a:rPr lang="zh-CN" altLang="en-US" sz="2000"/>
              <a:t>语义动作位于语法符号</a:t>
            </a:r>
            <a:r>
              <a:rPr lang="en-US" altLang="zh-CN" sz="2000"/>
              <a:t>X</a:t>
            </a:r>
            <a:r>
              <a:rPr lang="zh-CN" altLang="en-US" sz="2000"/>
              <a:t>之后</a:t>
            </a:r>
            <a:br>
              <a:rPr lang="zh-CN" altLang="en-US" sz="2000"/>
            </a:br>
            <a:r>
              <a:rPr lang="zh-CN" altLang="en-US" sz="2000"/>
              <a:t>程序段中将之放在紧接在处理</a:t>
            </a:r>
            <a:r>
              <a:rPr lang="en-US" altLang="zh-CN" sz="2000"/>
              <a:t>X</a:t>
            </a:r>
            <a:r>
              <a:rPr lang="zh-CN" altLang="en-US" sz="2000"/>
              <a:t>的代码之后</a:t>
            </a:r>
          </a:p>
          <a:p>
            <a:pPr marL="1524000" lvl="2" indent="-609600" eaLnBrk="1" hangingPunct="1">
              <a:buFont typeface="Wingdings" panose="05000000000000000000" pitchFamily="2" charset="2"/>
              <a:buAutoNum type="romanUcPeriod"/>
            </a:pPr>
            <a:r>
              <a:rPr lang="zh-CN" altLang="en-US" sz="2000"/>
              <a:t>位于产生式开始，复制到函数最前面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EFC1862-AEB8-46D4-BB3C-B00EB19EF08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42840" y="426240"/>
              <a:ext cx="5844960" cy="23983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EFC1862-AEB8-46D4-BB3C-B00EB19EF0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33480" y="416880"/>
                <a:ext cx="5863680" cy="2417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D240924-9448-43BA-AA5B-8964D514C2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265"/>
    </mc:Choice>
    <mc:Fallback xmlns="">
      <p:transition spd="slow" advTm="82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8.6|105.6|2.6|7.8|2.9"/>
</p:tagLst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7281</TotalTime>
  <Words>748</Words>
  <Application>Microsoft Office PowerPoint</Application>
  <PresentationFormat>全屏显示(4:3)</PresentationFormat>
  <Paragraphs>118</Paragraphs>
  <Slides>12</Slides>
  <Notes>0</Notes>
  <HiddenSlides>0</HiddenSlides>
  <MMClips>11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Math1</vt:lpstr>
      <vt:lpstr>黑体</vt:lpstr>
      <vt:lpstr>隶书</vt:lpstr>
      <vt:lpstr>宋体</vt:lpstr>
      <vt:lpstr>Symbol</vt:lpstr>
      <vt:lpstr>Tahoma</vt:lpstr>
      <vt:lpstr>Times New Roman</vt:lpstr>
      <vt:lpstr>Wingdings</vt:lpstr>
      <vt:lpstr>Blends</vt:lpstr>
      <vt:lpstr>预测分析法预习要点</vt:lpstr>
      <vt:lpstr>2.4.2  预测分析</vt:lpstr>
      <vt:lpstr>预测分析程序</vt:lpstr>
      <vt:lpstr>预测分析程序（续）</vt:lpstr>
      <vt:lpstr>预测分析程序（续）</vt:lpstr>
      <vt:lpstr>2.4.4  设计预测分析器</vt:lpstr>
      <vt:lpstr>预测分析器算法</vt:lpstr>
      <vt:lpstr>预测分析器算法</vt:lpstr>
      <vt:lpstr>结合翻译模式</vt:lpstr>
      <vt:lpstr>2.4.5  左递归</vt:lpstr>
      <vt:lpstr>左递归 vs. 右递归语法树差异</vt:lpstr>
      <vt:lpstr>预习作业——文法改写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819</cp:revision>
  <dcterms:created xsi:type="dcterms:W3CDTF">2003-06-05T11:51:39Z</dcterms:created>
  <dcterms:modified xsi:type="dcterms:W3CDTF">2020-09-26T01:59:31Z</dcterms:modified>
</cp:coreProperties>
</file>

<file path=docProps/thumbnail.jpeg>
</file>